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aveSubsetFonts="1" autoCompressPictures="0">
  <p:sldMasterIdLst>
    <p:sldMasterId id="2147483648" r:id="rId1"/>
  </p:sldMasterIdLst>
  <p:notesMasterIdLst>
    <p:notesMasterId r:id="rId15"/>
  </p:notesMasterIdLst>
  <p:handoutMasterIdLst>
    <p:handoutMasterId r:id="rId16"/>
  </p:handoutMasterIdLst>
  <p:sldIdLst>
    <p:sldId id="268" r:id="rId2"/>
    <p:sldId id="257" r:id="rId3"/>
    <p:sldId id="270" r:id="rId4"/>
    <p:sldId id="271" r:id="rId5"/>
    <p:sldId id="272" r:id="rId6"/>
    <p:sldId id="273" r:id="rId7"/>
    <p:sldId id="274" r:id="rId8"/>
    <p:sldId id="275" r:id="rId9"/>
    <p:sldId id="276" r:id="rId10"/>
    <p:sldId id="277" r:id="rId11"/>
    <p:sldId id="278" r:id="rId12"/>
    <p:sldId id="279" r:id="rId13"/>
    <p:sldId id="269" r:id="rId1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3B8B"/>
    <a:srgbClr val="149FDB"/>
    <a:srgbClr val="AADAE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5318AB-8EC6-4EF4-9A79-3DA90BF902C8}" v="1" dt="2023-04-21T12:03:53.0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722" autoAdjust="0"/>
  </p:normalViewPr>
  <p:slideViewPr>
    <p:cSldViewPr snapToGrid="0" snapToObjects="1">
      <p:cViewPr varScale="1">
        <p:scale>
          <a:sx n="142" d="100"/>
          <a:sy n="142" d="100"/>
        </p:scale>
        <p:origin x="714" y="12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on Leering" userId="f7f315a7-351b-42e2-88de-8bd33553765a" providerId="ADAL" clId="{645318AB-8EC6-4EF4-9A79-3DA90BF902C8}"/>
    <pc:docChg chg="custSel modSld">
      <pc:chgData name="Manon Leering" userId="f7f315a7-351b-42e2-88de-8bd33553765a" providerId="ADAL" clId="{645318AB-8EC6-4EF4-9A79-3DA90BF902C8}" dt="2023-04-21T12:03:55.392" v="4" actId="1076"/>
      <pc:docMkLst>
        <pc:docMk/>
      </pc:docMkLst>
      <pc:sldChg chg="addSp delSp modSp mod">
        <pc:chgData name="Manon Leering" userId="f7f315a7-351b-42e2-88de-8bd33553765a" providerId="ADAL" clId="{645318AB-8EC6-4EF4-9A79-3DA90BF902C8}" dt="2023-04-21T12:03:55.392" v="4" actId="1076"/>
        <pc:sldMkLst>
          <pc:docMk/>
          <pc:sldMk cId="2988560949" sldId="269"/>
        </pc:sldMkLst>
        <pc:picChg chg="add mod">
          <ac:chgData name="Manon Leering" userId="f7f315a7-351b-42e2-88de-8bd33553765a" providerId="ADAL" clId="{645318AB-8EC6-4EF4-9A79-3DA90BF902C8}" dt="2023-04-21T12:03:55.392" v="4" actId="1076"/>
          <ac:picMkLst>
            <pc:docMk/>
            <pc:sldMk cId="2988560949" sldId="269"/>
            <ac:picMk id="3" creationId="{C9ECF0F0-9B99-BD3D-E7FC-B89566FAA087}"/>
          </ac:picMkLst>
        </pc:picChg>
        <pc:picChg chg="del">
          <ac:chgData name="Manon Leering" userId="f7f315a7-351b-42e2-88de-8bd33553765a" providerId="ADAL" clId="{645318AB-8EC6-4EF4-9A79-3DA90BF902C8}" dt="2023-04-21T12:03:50.770" v="0" actId="478"/>
          <ac:picMkLst>
            <pc:docMk/>
            <pc:sldMk cId="2988560949" sldId="269"/>
            <ac:picMk id="11"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43E256-3C6A-D445-9387-E549CFEA95D3}" type="datetimeFigureOut">
              <a:rPr lang="en-US" smtClean="0"/>
              <a:t>4/21/2023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F3CD81-F918-F744-B071-F7C509594244}" type="slidenum">
              <a:rPr lang="en-US" smtClean="0"/>
              <a:t>‹nr.›</a:t>
            </a:fld>
            <a:endParaRPr lang="en-US"/>
          </a:p>
        </p:txBody>
      </p:sp>
    </p:spTree>
    <p:extLst>
      <p:ext uri="{BB962C8B-B14F-4D97-AF65-F5344CB8AC3E}">
        <p14:creationId xmlns:p14="http://schemas.microsoft.com/office/powerpoint/2010/main" val="965896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5B762B-ACFD-314A-AD85-16744AA50A1B}" type="datetimeFigureOut">
              <a:rPr lang="en-US" smtClean="0"/>
              <a:t>4/21/2023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02D623-AEC2-3042-AF65-6A0D5A4E62ED}" type="slidenum">
              <a:rPr lang="en-US" smtClean="0"/>
              <a:t>‹nr.›</a:t>
            </a:fld>
            <a:endParaRPr lang="en-US"/>
          </a:p>
        </p:txBody>
      </p:sp>
    </p:spTree>
    <p:extLst>
      <p:ext uri="{BB962C8B-B14F-4D97-AF65-F5344CB8AC3E}">
        <p14:creationId xmlns:p14="http://schemas.microsoft.com/office/powerpoint/2010/main" val="295421669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dirty="0"/>
              <a:t>Deze presentatie gaat over afgeschermd werken:</a:t>
            </a:r>
            <a:r>
              <a:rPr lang="nl-NL" baseline="0" dirty="0"/>
              <a:t> wat is dit en waarom kan het nodig zijn, wat zijn die risico’s die hierbij kunnen optreden en wat zijn de maatregelen die we moeten treffen om de risico’s te beperken. </a:t>
            </a:r>
            <a:r>
              <a:rPr lang="nl-NL" dirty="0"/>
              <a:t>De presentatie is algemeen. Gebruik waar mogelijk in de presentatie foto’s en voorbeelden uit de eigen praktijk, om de presentatie herkenbaarder te maken voor je werknemers.</a:t>
            </a:r>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2</a:t>
            </a:fld>
            <a:endParaRPr lang="en-US"/>
          </a:p>
        </p:txBody>
      </p:sp>
    </p:spTree>
    <p:extLst>
      <p:ext uri="{BB962C8B-B14F-4D97-AF65-F5344CB8AC3E}">
        <p14:creationId xmlns:p14="http://schemas.microsoft.com/office/powerpoint/2010/main" val="21864382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strike="noStrike" kern="1200" baseline="0" dirty="0">
                <a:solidFill>
                  <a:schemeClr val="tx1"/>
                </a:solidFill>
                <a:latin typeface="+mn-lt"/>
                <a:ea typeface="+mn-ea"/>
                <a:cs typeface="+mn-cs"/>
              </a:rPr>
              <a:t>Je kunt zelf ook veel doen om gevaren te voorkomen. Houd vluchtwegen en looproutes altijd vrij. </a:t>
            </a:r>
          </a:p>
          <a:p>
            <a:r>
              <a:rPr lang="nl-NL" sz="1200" b="0" i="0" u="none" strike="noStrike" kern="1200" baseline="0" dirty="0">
                <a:solidFill>
                  <a:schemeClr val="tx1"/>
                </a:solidFill>
                <a:latin typeface="+mn-lt"/>
                <a:ea typeface="+mn-ea"/>
                <a:cs typeface="+mn-cs"/>
              </a:rPr>
              <a:t>Bedenk steeds dat afschermingsmateriaal alleen is bedoeld om te beschermen tegen weersinvloeden. Het is niet sterk genoeg om als valbeveiliging te fungeren. Als je op hoogte werkt, gelden dezelfde maatregelen tegen vallen als wanneer je zonder afscherming zou werken. </a:t>
            </a:r>
          </a:p>
          <a:p>
            <a:r>
              <a:rPr lang="nl-NL" sz="1200" b="0" i="0" u="none" strike="noStrike" kern="1200" baseline="0" dirty="0">
                <a:solidFill>
                  <a:schemeClr val="tx1"/>
                </a:solidFill>
                <a:latin typeface="+mn-lt"/>
                <a:ea typeface="+mn-ea"/>
                <a:cs typeface="+mn-cs"/>
              </a:rPr>
              <a:t>Tip: Geef aan welke </a:t>
            </a:r>
            <a:r>
              <a:rPr lang="nl-NL" sz="1200" b="0" i="0" u="none" strike="noStrike" kern="1200" baseline="0" dirty="0" err="1">
                <a:solidFill>
                  <a:schemeClr val="tx1"/>
                </a:solidFill>
                <a:latin typeface="+mn-lt"/>
                <a:ea typeface="+mn-ea"/>
                <a:cs typeface="+mn-cs"/>
              </a:rPr>
              <a:t>valbeveiling</a:t>
            </a:r>
            <a:r>
              <a:rPr lang="nl-NL" sz="1200" b="0" i="0" u="none" strike="noStrike" kern="1200" baseline="0" dirty="0">
                <a:solidFill>
                  <a:schemeClr val="tx1"/>
                </a:solidFill>
                <a:latin typeface="+mn-lt"/>
                <a:ea typeface="+mn-ea"/>
                <a:cs typeface="+mn-cs"/>
              </a:rPr>
              <a:t> op eigen projecten is geregeld.</a:t>
            </a:r>
            <a:endParaRPr lang="nl-NL" dirty="0"/>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11</a:t>
            </a:fld>
            <a:endParaRPr lang="en-US"/>
          </a:p>
        </p:txBody>
      </p:sp>
    </p:spTree>
    <p:extLst>
      <p:ext uri="{BB962C8B-B14F-4D97-AF65-F5344CB8AC3E}">
        <p14:creationId xmlns:p14="http://schemas.microsoft.com/office/powerpoint/2010/main" val="21746720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strike="noStrike" kern="1200" baseline="0" dirty="0">
                <a:solidFill>
                  <a:schemeClr val="tx1"/>
                </a:solidFill>
                <a:latin typeface="+mn-lt"/>
                <a:ea typeface="+mn-ea"/>
                <a:cs typeface="+mn-cs"/>
              </a:rPr>
              <a:t>Eigen verantwoordelijkheid nemen is altijd belangrijk. Zorg dat je op de hoogte bent van de werkmethodes, de risico’s en de maatregelen tegen risico’s. Gebruik de juiste beschermingsmiddelen. Zorg dat je de communicatieprocedures kent en de </a:t>
            </a:r>
            <a:r>
              <a:rPr lang="nl-NL" sz="1200" b="0" i="0" u="none" strike="noStrike" kern="1200" baseline="0" dirty="0" err="1">
                <a:solidFill>
                  <a:schemeClr val="tx1"/>
                </a:solidFill>
                <a:latin typeface="+mn-lt"/>
                <a:ea typeface="+mn-ea"/>
                <a:cs typeface="+mn-cs"/>
              </a:rPr>
              <a:t>reddingsprocedures</a:t>
            </a:r>
            <a:r>
              <a:rPr lang="nl-NL" sz="1200" b="0" i="0" u="none" strike="noStrike" kern="1200" baseline="0" dirty="0">
                <a:solidFill>
                  <a:schemeClr val="tx1"/>
                </a:solidFill>
                <a:latin typeface="+mn-lt"/>
                <a:ea typeface="+mn-ea"/>
                <a:cs typeface="+mn-cs"/>
              </a:rPr>
              <a:t>, vluchtwegen en brandblusmiddelen. </a:t>
            </a:r>
          </a:p>
          <a:p>
            <a:r>
              <a:rPr lang="nl-NL" sz="1200" b="0" i="0" u="none" strike="noStrike" kern="1200" baseline="0" dirty="0">
                <a:solidFill>
                  <a:schemeClr val="tx1"/>
                </a:solidFill>
                <a:latin typeface="+mn-lt"/>
                <a:ea typeface="+mn-ea"/>
                <a:cs typeface="+mn-cs"/>
              </a:rPr>
              <a:t>Tip: Geef aan welke procedures van belang zijn voor het eigen project.</a:t>
            </a:r>
            <a:endParaRPr lang="nl-NL" dirty="0"/>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12</a:t>
            </a:fld>
            <a:endParaRPr lang="en-US"/>
          </a:p>
        </p:txBody>
      </p:sp>
    </p:spTree>
    <p:extLst>
      <p:ext uri="{BB962C8B-B14F-4D97-AF65-F5344CB8AC3E}">
        <p14:creationId xmlns:p14="http://schemas.microsoft.com/office/powerpoint/2010/main" val="2021282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Volandis is opgericht door:</a:t>
            </a:r>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14</a:t>
            </a:fld>
            <a:endParaRPr lang="en-US"/>
          </a:p>
        </p:txBody>
      </p:sp>
    </p:spTree>
    <p:extLst>
      <p:ext uri="{BB962C8B-B14F-4D97-AF65-F5344CB8AC3E}">
        <p14:creationId xmlns:p14="http://schemas.microsoft.com/office/powerpoint/2010/main" val="3647019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Onder afgeschermd werken verstaan we het werken in deels afgesloten ruimten, zoals in tunnels, onder viaducten en in parkeergarages. Ook als we onder speciale overkappingen werken of achter voorzieningen tegen tocht (bijvoorbeeld op een steiger die is afgeschermd), is dat afgeschermd werken. </a:t>
            </a:r>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3</a:t>
            </a:fld>
            <a:endParaRPr lang="en-US"/>
          </a:p>
        </p:txBody>
      </p:sp>
    </p:spTree>
    <p:extLst>
      <p:ext uri="{BB962C8B-B14F-4D97-AF65-F5344CB8AC3E}">
        <p14:creationId xmlns:p14="http://schemas.microsoft.com/office/powerpoint/2010/main" val="548307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sz="1200" b="0" i="0" u="none" strike="noStrike" kern="1200" baseline="0" dirty="0">
                <a:solidFill>
                  <a:schemeClr val="tx1"/>
                </a:solidFill>
                <a:latin typeface="+mn-lt"/>
                <a:ea typeface="+mn-ea"/>
                <a:cs typeface="+mn-cs"/>
              </a:rPr>
              <a:t>Als de weersomstandigheden ongunstig zijn voor de voortgang van het werk, kan afgeschermd werken uitkomst bieden. Het beschermt de werknemers en de materialen tegen kou, neerslag en harde wind. </a:t>
            </a:r>
            <a:endParaRPr lang="nl-NL" dirty="0"/>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4</a:t>
            </a:fld>
            <a:endParaRPr lang="en-US"/>
          </a:p>
        </p:txBody>
      </p:sp>
    </p:spTree>
    <p:extLst>
      <p:ext uri="{BB962C8B-B14F-4D97-AF65-F5344CB8AC3E}">
        <p14:creationId xmlns:p14="http://schemas.microsoft.com/office/powerpoint/2010/main" val="2994638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sz="1200" b="0" i="0" u="none" strike="noStrike" kern="1200" baseline="0" dirty="0">
                <a:solidFill>
                  <a:schemeClr val="tx1"/>
                </a:solidFill>
                <a:latin typeface="+mn-lt"/>
                <a:ea typeface="+mn-ea"/>
                <a:cs typeface="+mn-cs"/>
              </a:rPr>
              <a:t> Afgeschermd werken kunnen we toepassen bij bijvoorbeeld het werken aan gevels en daken, het leggen van kabels en buizen, bij laswerk en wegenbouw en bij het onderhoud van kunstwerken. </a:t>
            </a:r>
            <a:endParaRPr lang="nl-NL" dirty="0"/>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5</a:t>
            </a:fld>
            <a:endParaRPr lang="en-US"/>
          </a:p>
        </p:txBody>
      </p:sp>
    </p:spTree>
    <p:extLst>
      <p:ext uri="{BB962C8B-B14F-4D97-AF65-F5344CB8AC3E}">
        <p14:creationId xmlns:p14="http://schemas.microsoft.com/office/powerpoint/2010/main" val="1087759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sz="1200" b="0" i="0" u="none" strike="noStrike" kern="1200" baseline="0" dirty="0">
                <a:solidFill>
                  <a:schemeClr val="tx1"/>
                </a:solidFill>
                <a:latin typeface="+mn-lt"/>
                <a:ea typeface="+mn-ea"/>
                <a:cs typeface="+mn-cs"/>
              </a:rPr>
              <a:t>Dit zijn voorbeelden van materialen en bevestigingssystemen. Vertel hier wanneer mogelijk welke systemen op eigen projecten gebruikt worden. </a:t>
            </a:r>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6</a:t>
            </a:fld>
            <a:endParaRPr lang="en-US"/>
          </a:p>
        </p:txBody>
      </p:sp>
    </p:spTree>
    <p:extLst>
      <p:ext uri="{BB962C8B-B14F-4D97-AF65-F5344CB8AC3E}">
        <p14:creationId xmlns:p14="http://schemas.microsoft.com/office/powerpoint/2010/main" val="1215831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sz="1200" b="0" i="0" u="none" strike="noStrike" kern="1200" baseline="0" dirty="0">
                <a:solidFill>
                  <a:schemeClr val="tx1"/>
                </a:solidFill>
                <a:latin typeface="+mn-lt"/>
                <a:ea typeface="+mn-ea"/>
                <a:cs typeface="+mn-cs"/>
              </a:rPr>
              <a:t>Er moet rekening worden gehouden met de toegankelijkheid van de werkplek. Zowel de werknemers als de materialen moeten de werkplek veilig kunnen bereiken.  Aandachtspunten zijn bijvoorbeeld het gebruik van groot materieel, mechanische hulpmiddelen en, als dat nodig is, verwarming en verlichting. Ook is het belangrijk dat bewoners van een pand waaraan wordt gewerkt niet te veel hinder van de afscherming ondervinden. </a:t>
            </a:r>
            <a:endParaRPr lang="nl-NL" dirty="0"/>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7</a:t>
            </a:fld>
            <a:endParaRPr lang="en-US"/>
          </a:p>
        </p:txBody>
      </p:sp>
    </p:spTree>
    <p:extLst>
      <p:ext uri="{BB962C8B-B14F-4D97-AF65-F5344CB8AC3E}">
        <p14:creationId xmlns:p14="http://schemas.microsoft.com/office/powerpoint/2010/main" val="660218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sz="1200" b="0" i="0" u="none" strike="noStrike" kern="1200" baseline="0" dirty="0">
                <a:solidFill>
                  <a:schemeClr val="tx1"/>
                </a:solidFill>
                <a:latin typeface="+mn-lt"/>
                <a:ea typeface="+mn-ea"/>
                <a:cs typeface="+mn-cs"/>
              </a:rPr>
              <a:t>Door afscherming worden werkzaamheden buiten eigenlijk werkzaamheden binnen. Er is onder de afscherming minder ventilatie en dat kan leiden tot blootstelling aan stof, gassen en dampen. Het kan tochten door de tunnelwerking en dat is slecht voor je spieren en gewrichten. Het licht is minder goed onder de afscherming dan in de open lucht. Het kan erg warm worden en de lucht kan vochtig zijn. Ook kan het lawaai toenemen. </a:t>
            </a:r>
            <a:endParaRPr lang="nl-NL" dirty="0"/>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8</a:t>
            </a:fld>
            <a:endParaRPr lang="en-US"/>
          </a:p>
        </p:txBody>
      </p:sp>
    </p:spTree>
    <p:extLst>
      <p:ext uri="{BB962C8B-B14F-4D97-AF65-F5344CB8AC3E}">
        <p14:creationId xmlns:p14="http://schemas.microsoft.com/office/powerpoint/2010/main" val="220268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strike="noStrike" kern="1200" baseline="0" dirty="0">
                <a:solidFill>
                  <a:schemeClr val="tx1"/>
                </a:solidFill>
                <a:latin typeface="+mn-lt"/>
                <a:ea typeface="+mn-ea"/>
                <a:cs typeface="+mn-cs"/>
              </a:rPr>
              <a:t>Door de verminderde ventilatie kun je blootstaan aan hoge concentraties gevaarlijke stoffen. Op deze sheet staan de werkzaamheden waarbij veel stof, vezels of dampen vrijkomen. Deze werkzaamheden brengen meer gevaren mee als ze onder afscherming worden uitgevoerd, dan wanneer ze in de open lucht plaatsvinden. </a:t>
            </a:r>
          </a:p>
          <a:p>
            <a:r>
              <a:rPr lang="nl-NL" sz="1200" b="0" i="0" u="none" strike="noStrike" kern="1200" baseline="0" dirty="0">
                <a:solidFill>
                  <a:schemeClr val="tx1"/>
                </a:solidFill>
                <a:latin typeface="+mn-lt"/>
                <a:ea typeface="+mn-ea"/>
                <a:cs typeface="+mn-cs"/>
              </a:rPr>
              <a:t>Je kunt hier toevoegen welke werkzaamheden bij eigen projecten spelen.</a:t>
            </a:r>
            <a:endParaRPr lang="nl-NL" dirty="0"/>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9</a:t>
            </a:fld>
            <a:endParaRPr lang="en-US"/>
          </a:p>
        </p:txBody>
      </p:sp>
    </p:spTree>
    <p:extLst>
      <p:ext uri="{BB962C8B-B14F-4D97-AF65-F5344CB8AC3E}">
        <p14:creationId xmlns:p14="http://schemas.microsoft.com/office/powerpoint/2010/main" val="24162208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sz="1200" b="0" i="0" u="none" strike="noStrike" kern="1200" baseline="0" dirty="0">
                <a:solidFill>
                  <a:schemeClr val="tx1"/>
                </a:solidFill>
                <a:latin typeface="+mn-lt"/>
                <a:ea typeface="+mn-ea"/>
                <a:cs typeface="+mn-cs"/>
              </a:rPr>
              <a:t>Tegen de blootstelling aan stoffen kunnen verschillende maatregelen worden getroffen. Ook tegen brand- en explosiegevaar moeten maatregelen worden getroffen. Geef hier eventueel aan welke maatregelen bij eigen projecten relevant/nodig zijn. </a:t>
            </a:r>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10</a:t>
            </a:fld>
            <a:endParaRPr lang="en-US"/>
          </a:p>
        </p:txBody>
      </p:sp>
    </p:spTree>
    <p:extLst>
      <p:ext uri="{BB962C8B-B14F-4D97-AF65-F5344CB8AC3E}">
        <p14:creationId xmlns:p14="http://schemas.microsoft.com/office/powerpoint/2010/main" val="7249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960" y="3156838"/>
            <a:ext cx="4650736" cy="986999"/>
          </a:xfrm>
        </p:spPr>
        <p:txBody>
          <a:bodyPr tIns="0" rIns="0" bIns="0" anchor="t" anchorCtr="0">
            <a:normAutofit/>
          </a:bodyPr>
          <a:lstStyle>
            <a:lvl1pPr algn="r">
              <a:lnSpc>
                <a:spcPts val="3135"/>
              </a:lnSpc>
              <a:defRPr spc="0">
                <a:solidFill>
                  <a:schemeClr val="bg1"/>
                </a:solidFill>
              </a:defRPr>
            </a:lvl1pPr>
          </a:lstStyle>
          <a:p>
            <a:r>
              <a:rPr lang="nl-NL" dirty="0"/>
              <a:t>Click </a:t>
            </a:r>
            <a:r>
              <a:rPr lang="nl-NL" dirty="0" err="1"/>
              <a:t>to</a:t>
            </a:r>
            <a:r>
              <a:rPr lang="nl-NL" dirty="0"/>
              <a:t> </a:t>
            </a:r>
            <a:r>
              <a:rPr lang="nl-NL" dirty="0" err="1"/>
              <a:t>edit</a:t>
            </a:r>
            <a:r>
              <a:rPr lang="nl-NL" dirty="0"/>
              <a:t> Master </a:t>
            </a:r>
            <a:r>
              <a:rPr lang="nl-NL" dirty="0" err="1"/>
              <a:t>title</a:t>
            </a:r>
            <a:r>
              <a:rPr lang="nl-NL" dirty="0"/>
              <a:t> </a:t>
            </a:r>
            <a:r>
              <a:rPr lang="nl-NL" dirty="0" err="1"/>
              <a:t>style</a:t>
            </a:r>
            <a:endParaRPr lang="en-US" dirty="0"/>
          </a:p>
        </p:txBody>
      </p:sp>
      <p:sp>
        <p:nvSpPr>
          <p:cNvPr id="4" name="Date Placeholder 3"/>
          <p:cNvSpPr>
            <a:spLocks noGrp="1"/>
          </p:cNvSpPr>
          <p:nvPr>
            <p:ph type="dt" sz="half" idx="10"/>
          </p:nvPr>
        </p:nvSpPr>
        <p:spPr>
          <a:xfrm>
            <a:off x="2705096" y="2882994"/>
            <a:ext cx="2133600" cy="273844"/>
          </a:xfrm>
        </p:spPr>
        <p:txBody>
          <a:bodyPr wrap="none" tIns="0" bIns="0" anchor="b" anchorCtr="0"/>
          <a:lstStyle>
            <a:lvl1pPr algn="r">
              <a:defRPr>
                <a:solidFill>
                  <a:srgbClr val="AADAE9"/>
                </a:solidFill>
              </a:defRPr>
            </a:lvl1pPr>
          </a:lstStyle>
          <a:p>
            <a:fld id="{2463DDA9-5EE6-534F-96DC-F8618B72A1FF}" type="datetime1">
              <a:rPr lang="nl-NL" smtClean="0"/>
              <a:t>21-4-2023</a:t>
            </a:fld>
            <a:endParaRPr lang="en-US" dirty="0"/>
          </a:p>
        </p:txBody>
      </p:sp>
    </p:spTree>
    <p:extLst>
      <p:ext uri="{BB962C8B-B14F-4D97-AF65-F5344CB8AC3E}">
        <p14:creationId xmlns:p14="http://schemas.microsoft.com/office/powerpoint/2010/main" val="1128965912"/>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1291" cy="5143500"/>
          </a:xfrm>
          <a:prstGeom prst="rect">
            <a:avLst/>
          </a:prstGeom>
        </p:spPr>
      </p:pic>
      <p:sp>
        <p:nvSpPr>
          <p:cNvPr id="9" name="Title 1"/>
          <p:cNvSpPr>
            <a:spLocks noGrp="1"/>
          </p:cNvSpPr>
          <p:nvPr>
            <p:ph type="ctrTitle" hasCustomPrompt="1"/>
          </p:nvPr>
        </p:nvSpPr>
        <p:spPr>
          <a:xfrm>
            <a:off x="-411480" y="3118738"/>
            <a:ext cx="4650736" cy="986999"/>
          </a:xfrm>
        </p:spPr>
        <p:txBody>
          <a:bodyPr tIns="0" rIns="0" bIns="0" anchor="t" anchorCtr="0">
            <a:normAutofit/>
          </a:bodyPr>
          <a:lstStyle>
            <a:lvl1pPr algn="r">
              <a:lnSpc>
                <a:spcPts val="3135"/>
              </a:lnSpc>
              <a:defRPr spc="0" baseline="0">
                <a:solidFill>
                  <a:schemeClr val="bg1"/>
                </a:solidFill>
              </a:defRPr>
            </a:lvl1pPr>
          </a:lstStyle>
          <a:p>
            <a:r>
              <a:rPr lang="nl-NL" dirty="0"/>
              <a:t>Bedankt voor </a:t>
            </a:r>
            <a:br>
              <a:rPr lang="nl-NL" dirty="0"/>
            </a:br>
            <a:r>
              <a:rPr lang="nl-NL" dirty="0"/>
              <a:t>uw aandacht</a:t>
            </a:r>
            <a:endParaRPr lang="en-US" dirty="0"/>
          </a:p>
        </p:txBody>
      </p:sp>
      <p:sp>
        <p:nvSpPr>
          <p:cNvPr id="10" name="Date Placeholder 3"/>
          <p:cNvSpPr>
            <a:spLocks noGrp="1"/>
          </p:cNvSpPr>
          <p:nvPr>
            <p:ph type="dt" sz="half" idx="10"/>
          </p:nvPr>
        </p:nvSpPr>
        <p:spPr>
          <a:xfrm>
            <a:off x="2193168" y="2844894"/>
            <a:ext cx="2133600" cy="273844"/>
          </a:xfrm>
        </p:spPr>
        <p:txBody>
          <a:bodyPr wrap="none" tIns="0" bIns="0" anchor="b" anchorCtr="0"/>
          <a:lstStyle>
            <a:lvl1pPr algn="r">
              <a:defRPr>
                <a:solidFill>
                  <a:srgbClr val="AADAE9"/>
                </a:solidFill>
              </a:defRPr>
            </a:lvl1pPr>
          </a:lstStyle>
          <a:p>
            <a:fld id="{FAAA10F3-BAE3-8444-B19B-BC483E99747B}" type="datetime1">
              <a:rPr lang="nl-NL" smtClean="0"/>
              <a:t>21-4-2023</a:t>
            </a:fld>
            <a:endParaRPr lang="en-US" dirty="0"/>
          </a:p>
        </p:txBody>
      </p:sp>
    </p:spTree>
    <p:extLst>
      <p:ext uri="{BB962C8B-B14F-4D97-AF65-F5344CB8AC3E}">
        <p14:creationId xmlns:p14="http://schemas.microsoft.com/office/powerpoint/2010/main" val="1079956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93343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1915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739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3" name="Afbeelding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1291" cy="5143500"/>
          </a:xfrm>
          <a:prstGeom prst="rect">
            <a:avLst/>
          </a:prstGeom>
        </p:spPr>
      </p:pic>
      <p:sp>
        <p:nvSpPr>
          <p:cNvPr id="2" name="Title 1"/>
          <p:cNvSpPr>
            <a:spLocks noGrp="1"/>
          </p:cNvSpPr>
          <p:nvPr>
            <p:ph type="ctrTitle"/>
          </p:nvPr>
        </p:nvSpPr>
        <p:spPr>
          <a:xfrm>
            <a:off x="187960" y="824101"/>
            <a:ext cx="4650736" cy="986999"/>
          </a:xfrm>
        </p:spPr>
        <p:txBody>
          <a:bodyPr tIns="0" rIns="0" bIns="0" anchor="t" anchorCtr="0">
            <a:normAutofit/>
          </a:bodyPr>
          <a:lstStyle>
            <a:lvl1pPr algn="l">
              <a:lnSpc>
                <a:spcPts val="3135"/>
              </a:lnSpc>
              <a:defRPr spc="0">
                <a:solidFill>
                  <a:srgbClr val="149FDB"/>
                </a:solidFill>
              </a:defRPr>
            </a:lvl1pPr>
          </a:lstStyle>
          <a:p>
            <a:r>
              <a:rPr lang="nl-NL" dirty="0"/>
              <a:t>Click </a:t>
            </a:r>
            <a:r>
              <a:rPr lang="nl-NL" dirty="0" err="1"/>
              <a:t>to</a:t>
            </a:r>
            <a:r>
              <a:rPr lang="nl-NL" dirty="0"/>
              <a:t> </a:t>
            </a:r>
            <a:r>
              <a:rPr lang="nl-NL" dirty="0" err="1"/>
              <a:t>edit</a:t>
            </a:r>
            <a:r>
              <a:rPr lang="nl-NL" dirty="0"/>
              <a:t> Master </a:t>
            </a:r>
            <a:r>
              <a:rPr lang="nl-NL" dirty="0" err="1"/>
              <a:t>title</a:t>
            </a:r>
            <a:r>
              <a:rPr lang="nl-NL" dirty="0"/>
              <a:t> </a:t>
            </a:r>
            <a:r>
              <a:rPr lang="nl-NL" dirty="0" err="1"/>
              <a:t>style</a:t>
            </a:r>
            <a:endParaRPr lang="en-US" dirty="0"/>
          </a:p>
        </p:txBody>
      </p:sp>
    </p:spTree>
    <p:extLst>
      <p:ext uri="{BB962C8B-B14F-4D97-AF65-F5344CB8AC3E}">
        <p14:creationId xmlns:p14="http://schemas.microsoft.com/office/powerpoint/2010/main" val="1309675617"/>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Afbeelding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1291" cy="5143500"/>
          </a:xfrm>
          <a:prstGeom prst="rect">
            <a:avLst/>
          </a:prstGeom>
        </p:spPr>
      </p:pic>
      <p:sp>
        <p:nvSpPr>
          <p:cNvPr id="2" name="Title 1"/>
          <p:cNvSpPr>
            <a:spLocks noGrp="1"/>
          </p:cNvSpPr>
          <p:nvPr>
            <p:ph type="ctrTitle"/>
          </p:nvPr>
        </p:nvSpPr>
        <p:spPr>
          <a:xfrm>
            <a:off x="1854200" y="3156838"/>
            <a:ext cx="4650736" cy="986999"/>
          </a:xfrm>
        </p:spPr>
        <p:txBody>
          <a:bodyPr tIns="0" rIns="0" bIns="0" anchor="t" anchorCtr="0">
            <a:normAutofit/>
          </a:bodyPr>
          <a:lstStyle>
            <a:lvl1pPr algn="l">
              <a:lnSpc>
                <a:spcPts val="3135"/>
              </a:lnSpc>
              <a:defRPr spc="0">
                <a:solidFill>
                  <a:srgbClr val="243B8B"/>
                </a:solidFill>
              </a:defRPr>
            </a:lvl1pPr>
          </a:lstStyle>
          <a:p>
            <a:r>
              <a:rPr lang="nl-NL" dirty="0"/>
              <a:t>Click </a:t>
            </a:r>
            <a:r>
              <a:rPr lang="nl-NL" dirty="0" err="1"/>
              <a:t>to</a:t>
            </a:r>
            <a:r>
              <a:rPr lang="nl-NL" dirty="0"/>
              <a:t> </a:t>
            </a:r>
            <a:r>
              <a:rPr lang="nl-NL" dirty="0" err="1"/>
              <a:t>edit</a:t>
            </a:r>
            <a:r>
              <a:rPr lang="nl-NL" dirty="0"/>
              <a:t> Master </a:t>
            </a:r>
            <a:r>
              <a:rPr lang="nl-NL" dirty="0" err="1"/>
              <a:t>title</a:t>
            </a:r>
            <a:r>
              <a:rPr lang="nl-NL" dirty="0"/>
              <a:t> </a:t>
            </a:r>
            <a:r>
              <a:rPr lang="nl-NL" dirty="0" err="1"/>
              <a:t>style</a:t>
            </a:r>
            <a:endParaRPr lang="en-US" dirty="0"/>
          </a:p>
        </p:txBody>
      </p:sp>
    </p:spTree>
    <p:extLst>
      <p:ext uri="{BB962C8B-B14F-4D97-AF65-F5344CB8AC3E}">
        <p14:creationId xmlns:p14="http://schemas.microsoft.com/office/powerpoint/2010/main" val="2428051357"/>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Afbeelding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1291" cy="5143500"/>
          </a:xfrm>
          <a:prstGeom prst="rect">
            <a:avLst/>
          </a:prstGeom>
        </p:spPr>
      </p:pic>
      <p:sp>
        <p:nvSpPr>
          <p:cNvPr id="2" name="Title 1"/>
          <p:cNvSpPr>
            <a:spLocks noGrp="1"/>
          </p:cNvSpPr>
          <p:nvPr>
            <p:ph type="title"/>
          </p:nvPr>
        </p:nvSpPr>
        <p:spPr>
          <a:xfrm>
            <a:off x="457200" y="991935"/>
            <a:ext cx="8229600" cy="547784"/>
          </a:xfrm>
        </p:spPr>
        <p:txBody>
          <a:bodyPr bIns="0" anchor="t" anchorCtr="0"/>
          <a:lstStyle>
            <a:lvl1pPr algn="l">
              <a:defRPr>
                <a:solidFill>
                  <a:srgbClr val="149FDB"/>
                </a:solidFill>
              </a:defRPr>
            </a:lvl1pPr>
          </a:lstStyle>
          <a:p>
            <a:r>
              <a:rPr lang="nl-NL"/>
              <a:t>Click to edit Master title style</a:t>
            </a:r>
            <a:endParaRPr lang="en-US"/>
          </a:p>
        </p:txBody>
      </p:sp>
      <p:sp>
        <p:nvSpPr>
          <p:cNvPr id="3" name="Content Placeholder 2"/>
          <p:cNvSpPr>
            <a:spLocks noGrp="1"/>
          </p:cNvSpPr>
          <p:nvPr>
            <p:ph idx="1"/>
          </p:nvPr>
        </p:nvSpPr>
        <p:spPr>
          <a:xfrm>
            <a:off x="457200" y="1781534"/>
            <a:ext cx="8229600" cy="2813089"/>
          </a:xfrm>
        </p:spPr>
        <p:txBody>
          <a:bodyPr/>
          <a:lstStyle>
            <a:lvl1pPr>
              <a:defRPr>
                <a:solidFill>
                  <a:srgbClr val="243B8B"/>
                </a:solidFill>
              </a:defRPr>
            </a:lvl1pPr>
            <a:lvl2pPr>
              <a:defRPr>
                <a:solidFill>
                  <a:srgbClr val="243B8B"/>
                </a:solidFill>
              </a:defRPr>
            </a:lvl2pPr>
            <a:lvl3pPr>
              <a:defRPr>
                <a:solidFill>
                  <a:srgbClr val="243B8B"/>
                </a:solidFill>
              </a:defRPr>
            </a:lvl3pPr>
            <a:lvl4pPr>
              <a:defRPr>
                <a:solidFill>
                  <a:srgbClr val="243B8B"/>
                </a:solidFill>
              </a:defRPr>
            </a:lvl4pPr>
            <a:lvl5pPr>
              <a:defRPr>
                <a:solidFill>
                  <a:srgbClr val="243B8B"/>
                </a:solidFill>
              </a:defRPr>
            </a:lvl5pPr>
          </a:lstStyle>
          <a:p>
            <a:pPr lvl="0"/>
            <a:r>
              <a:rPr lang="nl-NL" dirty="0"/>
              <a:t>Click </a:t>
            </a:r>
            <a:r>
              <a:rPr lang="nl-NL" dirty="0" err="1"/>
              <a:t>to</a:t>
            </a:r>
            <a:r>
              <a:rPr lang="nl-NL" dirty="0"/>
              <a:t>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p>
          <a:p>
            <a:pPr lvl="2"/>
            <a:r>
              <a:rPr lang="nl-NL" dirty="0" err="1"/>
              <a:t>Third</a:t>
            </a:r>
            <a:r>
              <a:rPr lang="nl-NL" dirty="0"/>
              <a:t> level</a:t>
            </a:r>
          </a:p>
          <a:p>
            <a:pPr lvl="3"/>
            <a:r>
              <a:rPr lang="nl-NL" dirty="0" err="1"/>
              <a:t>Fourth</a:t>
            </a:r>
            <a:r>
              <a:rPr lang="nl-NL" dirty="0"/>
              <a:t> level</a:t>
            </a:r>
          </a:p>
          <a:p>
            <a:pPr lvl="4"/>
            <a:r>
              <a:rPr lang="nl-NL" dirty="0" err="1"/>
              <a:t>Fifth</a:t>
            </a:r>
            <a:r>
              <a:rPr lang="nl-NL" dirty="0"/>
              <a:t> level</a:t>
            </a:r>
            <a:endParaRPr lang="en-US" dirty="0"/>
          </a:p>
        </p:txBody>
      </p:sp>
      <p:sp>
        <p:nvSpPr>
          <p:cNvPr id="4" name="Date Placeholder 3"/>
          <p:cNvSpPr>
            <a:spLocks noGrp="1"/>
          </p:cNvSpPr>
          <p:nvPr>
            <p:ph type="dt" sz="half" idx="10"/>
          </p:nvPr>
        </p:nvSpPr>
        <p:spPr/>
        <p:txBody>
          <a:bodyPr tIns="0" bIns="0" anchor="b" anchorCtr="0"/>
          <a:lstStyle>
            <a:lvl1pPr>
              <a:defRPr>
                <a:solidFill>
                  <a:srgbClr val="243B8B"/>
                </a:solidFill>
              </a:defRPr>
            </a:lvl1pPr>
          </a:lstStyle>
          <a:p>
            <a:fld id="{D2ED2D78-ABC5-6F4E-A044-5B8ECCCB3CD5}" type="datetime1">
              <a:rPr lang="nl-NL" smtClean="0"/>
              <a:t>21-4-2023</a:t>
            </a:fld>
            <a:endParaRPr lang="en-US"/>
          </a:p>
        </p:txBody>
      </p:sp>
      <p:sp>
        <p:nvSpPr>
          <p:cNvPr id="6" name="Slide Number Placeholder 5"/>
          <p:cNvSpPr>
            <a:spLocks noGrp="1"/>
          </p:cNvSpPr>
          <p:nvPr>
            <p:ph type="sldNum" sz="quarter" idx="12"/>
          </p:nvPr>
        </p:nvSpPr>
        <p:spPr/>
        <p:txBody>
          <a:bodyPr bIns="0" anchor="b" anchorCtr="0"/>
          <a:lstStyle>
            <a:lvl1pPr algn="r">
              <a:defRPr>
                <a:solidFill>
                  <a:srgbClr val="243B8B"/>
                </a:solidFill>
              </a:defRPr>
            </a:lvl1pPr>
          </a:lstStyle>
          <a:p>
            <a:fld id="{156BCAEE-3459-D44E-B08F-F9E8C64A0018}" type="slidenum">
              <a:rPr lang="en-US" smtClean="0"/>
              <a:pPr/>
              <a:t>‹nr.›</a:t>
            </a:fld>
            <a:endParaRPr lang="en-US" dirty="0"/>
          </a:p>
        </p:txBody>
      </p:sp>
    </p:spTree>
    <p:extLst>
      <p:ext uri="{BB962C8B-B14F-4D97-AF65-F5344CB8AC3E}">
        <p14:creationId xmlns:p14="http://schemas.microsoft.com/office/powerpoint/2010/main" val="1596348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Afbeelding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1291" cy="5143500"/>
          </a:xfrm>
          <a:prstGeom prst="rect">
            <a:avLst/>
          </a:prstGeom>
        </p:spPr>
      </p:pic>
      <p:sp>
        <p:nvSpPr>
          <p:cNvPr id="7" name="Title 1"/>
          <p:cNvSpPr>
            <a:spLocks noGrp="1"/>
          </p:cNvSpPr>
          <p:nvPr>
            <p:ph type="title"/>
          </p:nvPr>
        </p:nvSpPr>
        <p:spPr>
          <a:xfrm>
            <a:off x="457200" y="991935"/>
            <a:ext cx="8229600" cy="547784"/>
          </a:xfrm>
        </p:spPr>
        <p:txBody>
          <a:bodyPr bIns="0" anchor="t" anchorCtr="0"/>
          <a:lstStyle>
            <a:lvl1pPr algn="l">
              <a:defRPr>
                <a:solidFill>
                  <a:srgbClr val="149FDB"/>
                </a:solidFill>
              </a:defRPr>
            </a:lvl1pPr>
          </a:lstStyle>
          <a:p>
            <a:r>
              <a:rPr lang="nl-NL"/>
              <a:t>Click to edit Master title style</a:t>
            </a:r>
            <a:endParaRPr lang="en-US"/>
          </a:p>
        </p:txBody>
      </p:sp>
      <p:sp>
        <p:nvSpPr>
          <p:cNvPr id="9" name="Date Placeholder 3"/>
          <p:cNvSpPr>
            <a:spLocks noGrp="1"/>
          </p:cNvSpPr>
          <p:nvPr>
            <p:ph type="dt" sz="half" idx="10"/>
          </p:nvPr>
        </p:nvSpPr>
        <p:spPr>
          <a:xfrm>
            <a:off x="457200" y="4767263"/>
            <a:ext cx="2133600" cy="273844"/>
          </a:xfrm>
        </p:spPr>
        <p:txBody>
          <a:bodyPr tIns="0" bIns="0" anchor="b" anchorCtr="0"/>
          <a:lstStyle>
            <a:lvl1pPr>
              <a:defRPr>
                <a:solidFill>
                  <a:srgbClr val="243B8B"/>
                </a:solidFill>
              </a:defRPr>
            </a:lvl1pPr>
          </a:lstStyle>
          <a:p>
            <a:fld id="{D192C366-9660-F64D-B7E8-D07CF4665246}" type="datetime1">
              <a:rPr lang="nl-NL" smtClean="0"/>
              <a:t>21-4-2023</a:t>
            </a:fld>
            <a:endParaRPr lang="en-US"/>
          </a:p>
        </p:txBody>
      </p:sp>
      <p:sp>
        <p:nvSpPr>
          <p:cNvPr id="10" name="Slide Number Placeholder 5"/>
          <p:cNvSpPr>
            <a:spLocks noGrp="1"/>
          </p:cNvSpPr>
          <p:nvPr>
            <p:ph type="sldNum" sz="quarter" idx="12"/>
          </p:nvPr>
        </p:nvSpPr>
        <p:spPr>
          <a:xfrm>
            <a:off x="6553200" y="4767263"/>
            <a:ext cx="2133600" cy="273844"/>
          </a:xfrm>
        </p:spPr>
        <p:txBody>
          <a:bodyPr bIns="0" anchor="b" anchorCtr="0"/>
          <a:lstStyle>
            <a:lvl1pPr algn="r">
              <a:defRPr>
                <a:solidFill>
                  <a:srgbClr val="243B8B"/>
                </a:solidFill>
              </a:defRPr>
            </a:lvl1pPr>
          </a:lstStyle>
          <a:p>
            <a:fld id="{156BCAEE-3459-D44E-B08F-F9E8C64A0018}" type="slidenum">
              <a:rPr lang="en-US" smtClean="0"/>
              <a:pPr/>
              <a:t>‹nr.›</a:t>
            </a:fld>
            <a:endParaRPr lang="en-US" dirty="0"/>
          </a:p>
        </p:txBody>
      </p:sp>
      <p:sp>
        <p:nvSpPr>
          <p:cNvPr id="11" name="Content Placeholder 2"/>
          <p:cNvSpPr>
            <a:spLocks noGrp="1"/>
          </p:cNvSpPr>
          <p:nvPr>
            <p:ph sz="half" idx="1"/>
          </p:nvPr>
        </p:nvSpPr>
        <p:spPr>
          <a:xfrm>
            <a:off x="457200" y="1817026"/>
            <a:ext cx="4038600" cy="2767586"/>
          </a:xfrm>
        </p:spPr>
        <p:txBody>
          <a:bodyPr/>
          <a:lstStyle>
            <a:lvl1pPr>
              <a:defRPr sz="2100">
                <a:solidFill>
                  <a:srgbClr val="243B8B"/>
                </a:solidFill>
              </a:defRPr>
            </a:lvl1pPr>
            <a:lvl2pPr>
              <a:defRPr sz="1800">
                <a:solidFill>
                  <a:srgbClr val="243B8B"/>
                </a:solidFill>
              </a:defRPr>
            </a:lvl2pPr>
            <a:lvl3pPr>
              <a:defRPr sz="1500">
                <a:solidFill>
                  <a:srgbClr val="243B8B"/>
                </a:solidFill>
              </a:defRPr>
            </a:lvl3pPr>
            <a:lvl4pPr>
              <a:defRPr sz="1350">
                <a:solidFill>
                  <a:srgbClr val="243B8B"/>
                </a:solidFill>
              </a:defRPr>
            </a:lvl4pPr>
            <a:lvl5pPr>
              <a:defRPr sz="1350">
                <a:solidFill>
                  <a:srgbClr val="243B8B"/>
                </a:solidFill>
              </a:defRPr>
            </a:lvl5pPr>
            <a:lvl6pPr>
              <a:defRPr sz="1350"/>
            </a:lvl6pPr>
            <a:lvl7pPr>
              <a:defRPr sz="1350"/>
            </a:lvl7pPr>
            <a:lvl8pPr>
              <a:defRPr sz="1350"/>
            </a:lvl8pPr>
            <a:lvl9pPr>
              <a:defRPr sz="1350"/>
            </a:lvl9pPr>
          </a:lstStyle>
          <a:p>
            <a:pPr lvl="0"/>
            <a:r>
              <a:rPr lang="nl-NL" dirty="0"/>
              <a:t>Click </a:t>
            </a:r>
            <a:r>
              <a:rPr lang="nl-NL" dirty="0" err="1"/>
              <a:t>to</a:t>
            </a:r>
            <a:r>
              <a:rPr lang="nl-NL" dirty="0"/>
              <a:t>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p>
          <a:p>
            <a:pPr lvl="2"/>
            <a:r>
              <a:rPr lang="nl-NL" dirty="0" err="1"/>
              <a:t>Third</a:t>
            </a:r>
            <a:r>
              <a:rPr lang="nl-NL" dirty="0"/>
              <a:t> level</a:t>
            </a:r>
          </a:p>
          <a:p>
            <a:pPr lvl="3"/>
            <a:r>
              <a:rPr lang="nl-NL" dirty="0" err="1"/>
              <a:t>Fourth</a:t>
            </a:r>
            <a:r>
              <a:rPr lang="nl-NL" dirty="0"/>
              <a:t> level</a:t>
            </a:r>
          </a:p>
          <a:p>
            <a:pPr lvl="4"/>
            <a:r>
              <a:rPr lang="nl-NL" dirty="0" err="1"/>
              <a:t>Fifth</a:t>
            </a:r>
            <a:r>
              <a:rPr lang="nl-NL" dirty="0"/>
              <a:t> level</a:t>
            </a:r>
            <a:endParaRPr lang="en-US" dirty="0"/>
          </a:p>
        </p:txBody>
      </p:sp>
      <p:sp>
        <p:nvSpPr>
          <p:cNvPr id="12" name="Content Placeholder 3"/>
          <p:cNvSpPr>
            <a:spLocks noGrp="1"/>
          </p:cNvSpPr>
          <p:nvPr>
            <p:ph sz="half" idx="2"/>
          </p:nvPr>
        </p:nvSpPr>
        <p:spPr>
          <a:xfrm>
            <a:off x="4648200" y="1817026"/>
            <a:ext cx="4038600" cy="2767586"/>
          </a:xfrm>
        </p:spPr>
        <p:txBody>
          <a:bodyPr/>
          <a:lstStyle>
            <a:lvl1pPr>
              <a:defRPr sz="2100">
                <a:solidFill>
                  <a:srgbClr val="243B8B"/>
                </a:solidFill>
              </a:defRPr>
            </a:lvl1pPr>
            <a:lvl2pPr>
              <a:defRPr sz="1800">
                <a:solidFill>
                  <a:srgbClr val="243B8B"/>
                </a:solidFill>
              </a:defRPr>
            </a:lvl2pPr>
            <a:lvl3pPr>
              <a:defRPr sz="1500">
                <a:solidFill>
                  <a:srgbClr val="243B8B"/>
                </a:solidFill>
              </a:defRPr>
            </a:lvl3pPr>
            <a:lvl4pPr>
              <a:defRPr sz="1350">
                <a:solidFill>
                  <a:srgbClr val="243B8B"/>
                </a:solidFill>
              </a:defRPr>
            </a:lvl4pPr>
            <a:lvl5pPr>
              <a:defRPr sz="1350">
                <a:solidFill>
                  <a:srgbClr val="243B8B"/>
                </a:solidFill>
              </a:defRPr>
            </a:lvl5pPr>
            <a:lvl6pPr>
              <a:defRPr sz="1350"/>
            </a:lvl6pPr>
            <a:lvl7pPr>
              <a:defRPr sz="1350"/>
            </a:lvl7pPr>
            <a:lvl8pPr>
              <a:defRPr sz="1350"/>
            </a:lvl8pPr>
            <a:lvl9pPr>
              <a:defRPr sz="1350"/>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endParaRPr lang="en-US"/>
          </a:p>
        </p:txBody>
      </p:sp>
    </p:spTree>
    <p:extLst>
      <p:ext uri="{BB962C8B-B14F-4D97-AF65-F5344CB8AC3E}">
        <p14:creationId xmlns:p14="http://schemas.microsoft.com/office/powerpoint/2010/main" val="280433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3" name="Afbeelding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1291" cy="5143500"/>
          </a:xfrm>
          <a:prstGeom prst="rect">
            <a:avLst/>
          </a:prstGeom>
        </p:spPr>
      </p:pic>
      <p:sp>
        <p:nvSpPr>
          <p:cNvPr id="9" name="Content Placeholder 2"/>
          <p:cNvSpPr>
            <a:spLocks noGrp="1"/>
          </p:cNvSpPr>
          <p:nvPr>
            <p:ph idx="1"/>
          </p:nvPr>
        </p:nvSpPr>
        <p:spPr>
          <a:xfrm>
            <a:off x="3575050" y="1097782"/>
            <a:ext cx="5111750" cy="3435778"/>
          </a:xfrm>
        </p:spPr>
        <p:txBody>
          <a:bodyPr/>
          <a:lstStyle>
            <a:lvl1pPr>
              <a:defRPr sz="2400">
                <a:solidFill>
                  <a:srgbClr val="149FDB"/>
                </a:solidFill>
              </a:defRPr>
            </a:lvl1pPr>
            <a:lvl2pPr>
              <a:defRPr sz="2100">
                <a:solidFill>
                  <a:srgbClr val="243B8B"/>
                </a:solidFill>
              </a:defRPr>
            </a:lvl2pPr>
            <a:lvl3pPr>
              <a:defRPr sz="1800">
                <a:solidFill>
                  <a:srgbClr val="243B8B"/>
                </a:solidFill>
              </a:defRPr>
            </a:lvl3pPr>
            <a:lvl4pPr>
              <a:defRPr sz="1500">
                <a:solidFill>
                  <a:srgbClr val="243B8B"/>
                </a:solidFill>
              </a:defRPr>
            </a:lvl4pPr>
            <a:lvl5pPr>
              <a:defRPr sz="1500">
                <a:solidFill>
                  <a:srgbClr val="243B8B"/>
                </a:solidFill>
              </a:defRPr>
            </a:lvl5pPr>
            <a:lvl6pPr>
              <a:defRPr sz="1500"/>
            </a:lvl6pPr>
            <a:lvl7pPr>
              <a:defRPr sz="1500"/>
            </a:lvl7pPr>
            <a:lvl8pPr>
              <a:defRPr sz="1500"/>
            </a:lvl8pPr>
            <a:lvl9pPr>
              <a:defRPr sz="1500"/>
            </a:lvl9pPr>
          </a:lstStyle>
          <a:p>
            <a:pPr lvl="0"/>
            <a:r>
              <a:rPr lang="nl-NL" dirty="0"/>
              <a:t>Click </a:t>
            </a:r>
            <a:r>
              <a:rPr lang="nl-NL" dirty="0" err="1"/>
              <a:t>to</a:t>
            </a:r>
            <a:r>
              <a:rPr lang="nl-NL" dirty="0"/>
              <a:t>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p>
          <a:p>
            <a:pPr lvl="2"/>
            <a:r>
              <a:rPr lang="nl-NL" dirty="0" err="1"/>
              <a:t>Third</a:t>
            </a:r>
            <a:r>
              <a:rPr lang="nl-NL" dirty="0"/>
              <a:t> level</a:t>
            </a:r>
          </a:p>
          <a:p>
            <a:pPr lvl="3"/>
            <a:r>
              <a:rPr lang="nl-NL" dirty="0" err="1"/>
              <a:t>Fourth</a:t>
            </a:r>
            <a:r>
              <a:rPr lang="nl-NL" dirty="0"/>
              <a:t> level</a:t>
            </a:r>
          </a:p>
          <a:p>
            <a:pPr lvl="4"/>
            <a:r>
              <a:rPr lang="nl-NL" dirty="0" err="1"/>
              <a:t>Fifth</a:t>
            </a:r>
            <a:r>
              <a:rPr lang="nl-NL" dirty="0"/>
              <a:t> level</a:t>
            </a:r>
            <a:endParaRPr lang="en-US" dirty="0"/>
          </a:p>
        </p:txBody>
      </p:sp>
      <p:sp>
        <p:nvSpPr>
          <p:cNvPr id="11" name="Date Placeholder 3"/>
          <p:cNvSpPr>
            <a:spLocks noGrp="1"/>
          </p:cNvSpPr>
          <p:nvPr>
            <p:ph type="dt" sz="half" idx="10"/>
          </p:nvPr>
        </p:nvSpPr>
        <p:spPr>
          <a:xfrm>
            <a:off x="457200" y="4767263"/>
            <a:ext cx="2133600" cy="273844"/>
          </a:xfrm>
        </p:spPr>
        <p:txBody>
          <a:bodyPr tIns="0" bIns="0" anchor="b" anchorCtr="0"/>
          <a:lstStyle>
            <a:lvl1pPr>
              <a:defRPr>
                <a:solidFill>
                  <a:srgbClr val="243B8B"/>
                </a:solidFill>
              </a:defRPr>
            </a:lvl1pPr>
          </a:lstStyle>
          <a:p>
            <a:fld id="{1C8B0751-1AE5-254A-B2AA-8D18D42AA877}" type="datetime1">
              <a:rPr lang="nl-NL" smtClean="0"/>
              <a:t>21-4-2023</a:t>
            </a:fld>
            <a:endParaRPr lang="en-US"/>
          </a:p>
        </p:txBody>
      </p:sp>
      <p:sp>
        <p:nvSpPr>
          <p:cNvPr id="12" name="Slide Number Placeholder 5"/>
          <p:cNvSpPr>
            <a:spLocks noGrp="1"/>
          </p:cNvSpPr>
          <p:nvPr>
            <p:ph type="sldNum" sz="quarter" idx="12"/>
          </p:nvPr>
        </p:nvSpPr>
        <p:spPr>
          <a:xfrm>
            <a:off x="6553200" y="4767263"/>
            <a:ext cx="2133600" cy="273844"/>
          </a:xfrm>
        </p:spPr>
        <p:txBody>
          <a:bodyPr bIns="0" anchor="b" anchorCtr="0"/>
          <a:lstStyle>
            <a:lvl1pPr algn="r">
              <a:defRPr>
                <a:solidFill>
                  <a:srgbClr val="243B8B"/>
                </a:solidFill>
              </a:defRPr>
            </a:lvl1pPr>
          </a:lstStyle>
          <a:p>
            <a:fld id="{156BCAEE-3459-D44E-B08F-F9E8C64A0018}" type="slidenum">
              <a:rPr lang="en-US" smtClean="0"/>
              <a:pPr/>
              <a:t>‹nr.›</a:t>
            </a:fld>
            <a:endParaRPr lang="en-US" dirty="0"/>
          </a:p>
        </p:txBody>
      </p:sp>
      <p:sp>
        <p:nvSpPr>
          <p:cNvPr id="14" name="Title 1"/>
          <p:cNvSpPr>
            <a:spLocks noGrp="1"/>
          </p:cNvSpPr>
          <p:nvPr>
            <p:ph type="title"/>
          </p:nvPr>
        </p:nvSpPr>
        <p:spPr>
          <a:xfrm>
            <a:off x="457200" y="1097782"/>
            <a:ext cx="3047340" cy="425054"/>
          </a:xfrm>
        </p:spPr>
        <p:txBody>
          <a:bodyPr anchor="b"/>
          <a:lstStyle>
            <a:lvl1pPr algn="l">
              <a:defRPr sz="1500" b="1">
                <a:solidFill>
                  <a:srgbClr val="149FDB"/>
                </a:solidFill>
              </a:defRPr>
            </a:lvl1pPr>
          </a:lstStyle>
          <a:p>
            <a:r>
              <a:rPr lang="nl-NL"/>
              <a:t>Click to edit Master title style</a:t>
            </a:r>
            <a:endParaRPr lang="en-US"/>
          </a:p>
        </p:txBody>
      </p:sp>
      <p:sp>
        <p:nvSpPr>
          <p:cNvPr id="15" name="Text Placeholder 3"/>
          <p:cNvSpPr>
            <a:spLocks noGrp="1"/>
          </p:cNvSpPr>
          <p:nvPr>
            <p:ph type="body" sz="half" idx="2"/>
          </p:nvPr>
        </p:nvSpPr>
        <p:spPr>
          <a:xfrm>
            <a:off x="457200" y="1522835"/>
            <a:ext cx="3047340" cy="3010725"/>
          </a:xfrm>
        </p:spPr>
        <p:txBody>
          <a:bodyPr/>
          <a:lstStyle>
            <a:lvl1pPr marL="0" indent="0">
              <a:buNone/>
              <a:defRPr sz="1050">
                <a:solidFill>
                  <a:srgbClr val="243B8B"/>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nl-NL" dirty="0"/>
              <a:t>Click </a:t>
            </a:r>
            <a:r>
              <a:rPr lang="nl-NL" dirty="0" err="1"/>
              <a:t>to</a:t>
            </a:r>
            <a:r>
              <a:rPr lang="nl-NL" dirty="0"/>
              <a:t> </a:t>
            </a:r>
            <a:r>
              <a:rPr lang="nl-NL" dirty="0" err="1"/>
              <a:t>edit</a:t>
            </a:r>
            <a:r>
              <a:rPr lang="nl-NL" dirty="0"/>
              <a:t> Master </a:t>
            </a:r>
            <a:r>
              <a:rPr lang="nl-NL" dirty="0" err="1"/>
              <a:t>text</a:t>
            </a:r>
            <a:r>
              <a:rPr lang="nl-NL" dirty="0"/>
              <a:t> </a:t>
            </a:r>
            <a:r>
              <a:rPr lang="nl-NL" dirty="0" err="1"/>
              <a:t>styles</a:t>
            </a:r>
            <a:endParaRPr lang="nl-NL" dirty="0"/>
          </a:p>
        </p:txBody>
      </p:sp>
    </p:spTree>
    <p:extLst>
      <p:ext uri="{BB962C8B-B14F-4D97-AF65-F5344CB8AC3E}">
        <p14:creationId xmlns:p14="http://schemas.microsoft.com/office/powerpoint/2010/main" val="3803869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1291" cy="5143500"/>
          </a:xfrm>
          <a:prstGeom prst="rect">
            <a:avLst/>
          </a:prstGeom>
        </p:spPr>
      </p:pic>
      <p:sp>
        <p:nvSpPr>
          <p:cNvPr id="15" name="Date Placeholder 3"/>
          <p:cNvSpPr>
            <a:spLocks noGrp="1"/>
          </p:cNvSpPr>
          <p:nvPr>
            <p:ph type="dt" sz="half" idx="10"/>
          </p:nvPr>
        </p:nvSpPr>
        <p:spPr>
          <a:xfrm>
            <a:off x="457200" y="4767263"/>
            <a:ext cx="2133600" cy="273844"/>
          </a:xfrm>
        </p:spPr>
        <p:txBody>
          <a:bodyPr tIns="0" bIns="0" anchor="b" anchorCtr="0"/>
          <a:lstStyle>
            <a:lvl1pPr>
              <a:defRPr>
                <a:solidFill>
                  <a:srgbClr val="243B8B"/>
                </a:solidFill>
              </a:defRPr>
            </a:lvl1pPr>
          </a:lstStyle>
          <a:p>
            <a:fld id="{B33C6032-5DF4-7B4A-B941-CB98829430E6}" type="datetime1">
              <a:rPr lang="nl-NL" smtClean="0"/>
              <a:t>21-4-2023</a:t>
            </a:fld>
            <a:endParaRPr lang="en-US"/>
          </a:p>
        </p:txBody>
      </p:sp>
      <p:sp>
        <p:nvSpPr>
          <p:cNvPr id="16" name="Slide Number Placeholder 5"/>
          <p:cNvSpPr>
            <a:spLocks noGrp="1"/>
          </p:cNvSpPr>
          <p:nvPr>
            <p:ph type="sldNum" sz="quarter" idx="12"/>
          </p:nvPr>
        </p:nvSpPr>
        <p:spPr>
          <a:xfrm>
            <a:off x="6553200" y="4767263"/>
            <a:ext cx="2133600" cy="273844"/>
          </a:xfrm>
        </p:spPr>
        <p:txBody>
          <a:bodyPr bIns="0" anchor="b" anchorCtr="0"/>
          <a:lstStyle>
            <a:lvl1pPr algn="r">
              <a:defRPr>
                <a:solidFill>
                  <a:srgbClr val="243B8B"/>
                </a:solidFill>
              </a:defRPr>
            </a:lvl1pPr>
          </a:lstStyle>
          <a:p>
            <a:fld id="{156BCAEE-3459-D44E-B08F-F9E8C64A0018}" type="slidenum">
              <a:rPr lang="en-US" smtClean="0"/>
              <a:pPr/>
              <a:t>‹nr.›</a:t>
            </a:fld>
            <a:endParaRPr lang="en-US" dirty="0"/>
          </a:p>
        </p:txBody>
      </p:sp>
      <p:sp>
        <p:nvSpPr>
          <p:cNvPr id="18" name="Picture Placeholder 2"/>
          <p:cNvSpPr>
            <a:spLocks noGrp="1"/>
          </p:cNvSpPr>
          <p:nvPr>
            <p:ph type="pic" idx="1"/>
          </p:nvPr>
        </p:nvSpPr>
        <p:spPr>
          <a:xfrm>
            <a:off x="3657600" y="1097782"/>
            <a:ext cx="5029200" cy="3494538"/>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11" name="Title 1"/>
          <p:cNvSpPr>
            <a:spLocks noGrp="1"/>
          </p:cNvSpPr>
          <p:nvPr>
            <p:ph type="title"/>
          </p:nvPr>
        </p:nvSpPr>
        <p:spPr>
          <a:xfrm>
            <a:off x="457200" y="1097782"/>
            <a:ext cx="3047340" cy="425054"/>
          </a:xfrm>
        </p:spPr>
        <p:txBody>
          <a:bodyPr anchor="b"/>
          <a:lstStyle>
            <a:lvl1pPr algn="l">
              <a:defRPr sz="1500" b="1">
                <a:solidFill>
                  <a:srgbClr val="149FDB"/>
                </a:solidFill>
              </a:defRPr>
            </a:lvl1pPr>
          </a:lstStyle>
          <a:p>
            <a:r>
              <a:rPr lang="nl-NL"/>
              <a:t>Click to edit Master title style</a:t>
            </a:r>
            <a:endParaRPr lang="en-US"/>
          </a:p>
        </p:txBody>
      </p:sp>
      <p:sp>
        <p:nvSpPr>
          <p:cNvPr id="12" name="Text Placeholder 3"/>
          <p:cNvSpPr>
            <a:spLocks noGrp="1"/>
          </p:cNvSpPr>
          <p:nvPr>
            <p:ph type="body" sz="half" idx="2"/>
          </p:nvPr>
        </p:nvSpPr>
        <p:spPr>
          <a:xfrm>
            <a:off x="457200" y="1522835"/>
            <a:ext cx="3047340" cy="3069485"/>
          </a:xfrm>
        </p:spPr>
        <p:txBody>
          <a:bodyPr/>
          <a:lstStyle>
            <a:lvl1pPr marL="0" indent="0">
              <a:buNone/>
              <a:defRPr sz="1050">
                <a:solidFill>
                  <a:srgbClr val="243B8B"/>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nl-NL" dirty="0"/>
              <a:t>Click </a:t>
            </a:r>
            <a:r>
              <a:rPr lang="nl-NL" dirty="0" err="1"/>
              <a:t>to</a:t>
            </a:r>
            <a:r>
              <a:rPr lang="nl-NL" dirty="0"/>
              <a:t> </a:t>
            </a:r>
            <a:r>
              <a:rPr lang="nl-NL" dirty="0" err="1"/>
              <a:t>edit</a:t>
            </a:r>
            <a:r>
              <a:rPr lang="nl-NL" dirty="0"/>
              <a:t> Master </a:t>
            </a:r>
            <a:r>
              <a:rPr lang="nl-NL" dirty="0" err="1"/>
              <a:t>text</a:t>
            </a:r>
            <a:r>
              <a:rPr lang="nl-NL" dirty="0"/>
              <a:t> </a:t>
            </a:r>
            <a:r>
              <a:rPr lang="nl-NL" dirty="0" err="1"/>
              <a:t>styles</a:t>
            </a:r>
            <a:endParaRPr lang="nl-NL" dirty="0"/>
          </a:p>
        </p:txBody>
      </p:sp>
    </p:spTree>
    <p:extLst>
      <p:ext uri="{BB962C8B-B14F-4D97-AF65-F5344CB8AC3E}">
        <p14:creationId xmlns:p14="http://schemas.microsoft.com/office/powerpoint/2010/main" val="4007755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9" name="Picture Placeholder 2"/>
          <p:cNvSpPr>
            <a:spLocks noGrp="1"/>
          </p:cNvSpPr>
          <p:nvPr>
            <p:ph type="pic" idx="1"/>
          </p:nvPr>
        </p:nvSpPr>
        <p:spPr>
          <a:xfrm>
            <a:off x="0" y="1137920"/>
            <a:ext cx="9144000" cy="4005581"/>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pic>
        <p:nvPicPr>
          <p:cNvPr id="8" name="Afbeelding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1291" cy="5143500"/>
          </a:xfrm>
          <a:prstGeom prst="rect">
            <a:avLst/>
          </a:prstGeom>
        </p:spPr>
      </p:pic>
      <p:sp>
        <p:nvSpPr>
          <p:cNvPr id="7" name="Slide Number Placeholder 5"/>
          <p:cNvSpPr>
            <a:spLocks noGrp="1"/>
          </p:cNvSpPr>
          <p:nvPr>
            <p:ph type="sldNum" sz="quarter" idx="12"/>
          </p:nvPr>
        </p:nvSpPr>
        <p:spPr>
          <a:xfrm>
            <a:off x="6553200" y="4767263"/>
            <a:ext cx="2133600" cy="273844"/>
          </a:xfrm>
        </p:spPr>
        <p:txBody>
          <a:bodyPr bIns="0" anchor="b" anchorCtr="0"/>
          <a:lstStyle>
            <a:lvl1pPr algn="r">
              <a:defRPr>
                <a:solidFill>
                  <a:srgbClr val="243B8B"/>
                </a:solidFill>
              </a:defRPr>
            </a:lvl1pPr>
          </a:lstStyle>
          <a:p>
            <a:fld id="{156BCAEE-3459-D44E-B08F-F9E8C64A0018}" type="slidenum">
              <a:rPr lang="en-US" smtClean="0"/>
              <a:pPr/>
              <a:t>‹nr.›</a:t>
            </a:fld>
            <a:endParaRPr lang="en-US" dirty="0"/>
          </a:p>
        </p:txBody>
      </p:sp>
      <p:sp>
        <p:nvSpPr>
          <p:cNvPr id="11" name="Date Placeholder 3"/>
          <p:cNvSpPr>
            <a:spLocks noGrp="1"/>
          </p:cNvSpPr>
          <p:nvPr>
            <p:ph type="dt" sz="half" idx="10"/>
          </p:nvPr>
        </p:nvSpPr>
        <p:spPr>
          <a:xfrm>
            <a:off x="457200" y="4767263"/>
            <a:ext cx="2133600" cy="273844"/>
          </a:xfrm>
        </p:spPr>
        <p:txBody>
          <a:bodyPr tIns="0" bIns="0" anchor="b" anchorCtr="0"/>
          <a:lstStyle>
            <a:lvl1pPr>
              <a:defRPr>
                <a:solidFill>
                  <a:srgbClr val="243B8B"/>
                </a:solidFill>
              </a:defRPr>
            </a:lvl1pPr>
          </a:lstStyle>
          <a:p>
            <a:fld id="{C2A05734-EBD9-494D-ADB9-977C60DDBF7C}" type="datetime1">
              <a:rPr lang="nl-NL" smtClean="0"/>
              <a:t>21-4-2023</a:t>
            </a:fld>
            <a:endParaRPr lang="en-US" dirty="0"/>
          </a:p>
        </p:txBody>
      </p:sp>
    </p:spTree>
    <p:extLst>
      <p:ext uri="{BB962C8B-B14F-4D97-AF65-F5344CB8AC3E}">
        <p14:creationId xmlns:p14="http://schemas.microsoft.com/office/powerpoint/2010/main" val="1785990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13" name="Picture 12" descr="13031232 Volandis powerpoint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5" name="Date Placeholder 3"/>
          <p:cNvSpPr>
            <a:spLocks noGrp="1"/>
          </p:cNvSpPr>
          <p:nvPr>
            <p:ph type="dt" sz="half" idx="10"/>
          </p:nvPr>
        </p:nvSpPr>
        <p:spPr>
          <a:xfrm>
            <a:off x="457200" y="4767263"/>
            <a:ext cx="2133600" cy="273844"/>
          </a:xfrm>
        </p:spPr>
        <p:txBody>
          <a:bodyPr tIns="0" bIns="0" anchor="b" anchorCtr="0"/>
          <a:lstStyle>
            <a:lvl1pPr>
              <a:defRPr>
                <a:solidFill>
                  <a:srgbClr val="243B8B"/>
                </a:solidFill>
              </a:defRPr>
            </a:lvl1pPr>
          </a:lstStyle>
          <a:p>
            <a:fld id="{C2A05734-EBD9-494D-ADB9-977C60DDBF7C}" type="datetime1">
              <a:rPr lang="nl-NL" smtClean="0"/>
              <a:t>21-4-2023</a:t>
            </a:fld>
            <a:endParaRPr lang="en-US" dirty="0"/>
          </a:p>
        </p:txBody>
      </p:sp>
      <p:sp>
        <p:nvSpPr>
          <p:cNvPr id="6" name="Slide Number Placeholder 5"/>
          <p:cNvSpPr>
            <a:spLocks noGrp="1"/>
          </p:cNvSpPr>
          <p:nvPr>
            <p:ph type="sldNum" sz="quarter" idx="12"/>
          </p:nvPr>
        </p:nvSpPr>
        <p:spPr>
          <a:xfrm>
            <a:off x="6553200" y="4767263"/>
            <a:ext cx="2133600" cy="273844"/>
          </a:xfrm>
        </p:spPr>
        <p:txBody>
          <a:bodyPr bIns="0" anchor="b" anchorCtr="0"/>
          <a:lstStyle>
            <a:lvl1pPr algn="r">
              <a:defRPr>
                <a:solidFill>
                  <a:srgbClr val="243B8B"/>
                </a:solidFill>
              </a:defRPr>
            </a:lvl1pPr>
          </a:lstStyle>
          <a:p>
            <a:fld id="{156BCAEE-3459-D44E-B08F-F9E8C64A0018}" type="slidenum">
              <a:rPr lang="en-US" smtClean="0"/>
              <a:pPr/>
              <a:t>‹nr.›</a:t>
            </a:fld>
            <a:endParaRPr lang="en-US" dirty="0"/>
          </a:p>
        </p:txBody>
      </p:sp>
      <p:sp>
        <p:nvSpPr>
          <p:cNvPr id="7" name="Title 1"/>
          <p:cNvSpPr>
            <a:spLocks noGrp="1"/>
          </p:cNvSpPr>
          <p:nvPr>
            <p:ph type="title"/>
          </p:nvPr>
        </p:nvSpPr>
        <p:spPr>
          <a:xfrm>
            <a:off x="457200" y="1097782"/>
            <a:ext cx="3047340" cy="425054"/>
          </a:xfrm>
        </p:spPr>
        <p:txBody>
          <a:bodyPr anchor="b"/>
          <a:lstStyle>
            <a:lvl1pPr algn="l">
              <a:defRPr sz="1500" b="1">
                <a:solidFill>
                  <a:srgbClr val="149FDB"/>
                </a:solidFill>
              </a:defRPr>
            </a:lvl1pPr>
          </a:lstStyle>
          <a:p>
            <a:r>
              <a:rPr lang="nl-NL"/>
              <a:t>Click to edit Master title style</a:t>
            </a:r>
            <a:endParaRPr lang="en-US"/>
          </a:p>
        </p:txBody>
      </p:sp>
      <p:sp>
        <p:nvSpPr>
          <p:cNvPr id="8" name="Picture Placeholder 2"/>
          <p:cNvSpPr>
            <a:spLocks noGrp="1"/>
          </p:cNvSpPr>
          <p:nvPr>
            <p:ph type="pic" idx="1"/>
          </p:nvPr>
        </p:nvSpPr>
        <p:spPr>
          <a:xfrm>
            <a:off x="3657600" y="1097782"/>
            <a:ext cx="4843152" cy="192608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9" name="Text Placeholder 3"/>
          <p:cNvSpPr>
            <a:spLocks noGrp="1"/>
          </p:cNvSpPr>
          <p:nvPr>
            <p:ph type="body" sz="half" idx="2"/>
          </p:nvPr>
        </p:nvSpPr>
        <p:spPr>
          <a:xfrm>
            <a:off x="457200" y="1522835"/>
            <a:ext cx="3047340" cy="1501037"/>
          </a:xfrm>
        </p:spPr>
        <p:txBody>
          <a:bodyPr/>
          <a:lstStyle>
            <a:lvl1pPr marL="0" indent="0">
              <a:buNone/>
              <a:defRPr sz="1050">
                <a:solidFill>
                  <a:srgbClr val="243B8B"/>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nl-NL" dirty="0"/>
              <a:t>Click </a:t>
            </a:r>
            <a:r>
              <a:rPr lang="nl-NL" dirty="0" err="1"/>
              <a:t>to</a:t>
            </a:r>
            <a:r>
              <a:rPr lang="nl-NL" dirty="0"/>
              <a:t> </a:t>
            </a:r>
            <a:r>
              <a:rPr lang="nl-NL" dirty="0" err="1"/>
              <a:t>edit</a:t>
            </a:r>
            <a:r>
              <a:rPr lang="nl-NL" dirty="0"/>
              <a:t> Master </a:t>
            </a:r>
            <a:r>
              <a:rPr lang="nl-NL" dirty="0" err="1"/>
              <a:t>text</a:t>
            </a:r>
            <a:r>
              <a:rPr lang="nl-NL" dirty="0"/>
              <a:t> </a:t>
            </a:r>
            <a:r>
              <a:rPr lang="nl-NL" dirty="0" err="1"/>
              <a:t>styles</a:t>
            </a:r>
            <a:endParaRPr lang="nl-NL" dirty="0"/>
          </a:p>
        </p:txBody>
      </p:sp>
      <p:sp>
        <p:nvSpPr>
          <p:cNvPr id="10" name="Picture Placeholder 2"/>
          <p:cNvSpPr>
            <a:spLocks noGrp="1"/>
          </p:cNvSpPr>
          <p:nvPr>
            <p:ph type="pic" idx="13"/>
          </p:nvPr>
        </p:nvSpPr>
        <p:spPr>
          <a:xfrm>
            <a:off x="3657601" y="3128673"/>
            <a:ext cx="2351036" cy="159809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11" name="Picture Placeholder 2"/>
          <p:cNvSpPr>
            <a:spLocks noGrp="1"/>
          </p:cNvSpPr>
          <p:nvPr>
            <p:ph type="pic" idx="14"/>
          </p:nvPr>
        </p:nvSpPr>
        <p:spPr>
          <a:xfrm>
            <a:off x="6149716" y="3128673"/>
            <a:ext cx="2351036" cy="159809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12" name="Text Placeholder 3"/>
          <p:cNvSpPr>
            <a:spLocks noGrp="1"/>
          </p:cNvSpPr>
          <p:nvPr>
            <p:ph type="body" sz="half" idx="15"/>
          </p:nvPr>
        </p:nvSpPr>
        <p:spPr>
          <a:xfrm>
            <a:off x="457200" y="3128672"/>
            <a:ext cx="3047340" cy="1501037"/>
          </a:xfrm>
        </p:spPr>
        <p:txBody>
          <a:bodyPr/>
          <a:lstStyle>
            <a:lvl1pPr marL="0" indent="0">
              <a:buNone/>
              <a:defRPr sz="1050">
                <a:solidFill>
                  <a:srgbClr val="243B8B"/>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nl-NL" dirty="0"/>
              <a:t>Click </a:t>
            </a:r>
            <a:r>
              <a:rPr lang="nl-NL" dirty="0" err="1"/>
              <a:t>to</a:t>
            </a:r>
            <a:r>
              <a:rPr lang="nl-NL" dirty="0"/>
              <a:t> </a:t>
            </a:r>
            <a:r>
              <a:rPr lang="nl-NL" dirty="0" err="1"/>
              <a:t>edit</a:t>
            </a:r>
            <a:r>
              <a:rPr lang="nl-NL" dirty="0"/>
              <a:t> Master </a:t>
            </a:r>
            <a:r>
              <a:rPr lang="nl-NL" dirty="0" err="1"/>
              <a:t>text</a:t>
            </a:r>
            <a:r>
              <a:rPr lang="nl-NL" dirty="0"/>
              <a:t> </a:t>
            </a:r>
            <a:r>
              <a:rPr lang="nl-NL" dirty="0" err="1"/>
              <a:t>styles</a:t>
            </a:r>
            <a:endParaRPr lang="nl-NL" dirty="0"/>
          </a:p>
        </p:txBody>
      </p:sp>
    </p:spTree>
    <p:extLst>
      <p:ext uri="{BB962C8B-B14F-4D97-AF65-F5344CB8AC3E}">
        <p14:creationId xmlns:p14="http://schemas.microsoft.com/office/powerpoint/2010/main" val="29102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nl-NL"/>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B3B9DE21-7ED9-3242-A6DB-E0EDF8AC9BBA}" type="datetime1">
              <a:rPr lang="nl-NL" smtClean="0"/>
              <a:t>21-4-2023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156BCAEE-3459-D44E-B08F-F9E8C64A0018}" type="slidenum">
              <a:rPr lang="en-US" smtClean="0"/>
              <a:t>‹nr.›</a:t>
            </a:fld>
            <a:endParaRPr lang="en-US"/>
          </a:p>
        </p:txBody>
      </p:sp>
    </p:spTree>
    <p:extLst>
      <p:ext uri="{BB962C8B-B14F-4D97-AF65-F5344CB8AC3E}">
        <p14:creationId xmlns:p14="http://schemas.microsoft.com/office/powerpoint/2010/main" val="12512703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hdr="0" ftr="0"/>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err="1"/>
              <a:t>Afgeschermd</a:t>
            </a:r>
            <a:r>
              <a:rPr lang="en-US" dirty="0"/>
              <a:t> </a:t>
            </a:r>
            <a:r>
              <a:rPr lang="en-US" dirty="0" err="1"/>
              <a:t>werken</a:t>
            </a:r>
            <a:endParaRPr lang="en-US" dirty="0"/>
          </a:p>
        </p:txBody>
      </p:sp>
    </p:spTree>
    <p:extLst>
      <p:ext uri="{BB962C8B-B14F-4D97-AF65-F5344CB8AC3E}">
        <p14:creationId xmlns:p14="http://schemas.microsoft.com/office/powerpoint/2010/main" val="3263442407"/>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5313D9-5400-48E1-9C01-66A50F350660}"/>
              </a:ext>
            </a:extLst>
          </p:cNvPr>
          <p:cNvSpPr>
            <a:spLocks noGrp="1"/>
          </p:cNvSpPr>
          <p:nvPr>
            <p:ph type="title"/>
          </p:nvPr>
        </p:nvSpPr>
        <p:spPr/>
        <p:txBody>
          <a:bodyPr>
            <a:normAutofit fontScale="90000"/>
          </a:bodyPr>
          <a:lstStyle/>
          <a:p>
            <a:r>
              <a:rPr lang="nl-NL" dirty="0"/>
              <a:t>Veiligheidsmaatregelen (2)</a:t>
            </a:r>
          </a:p>
        </p:txBody>
      </p:sp>
      <p:sp>
        <p:nvSpPr>
          <p:cNvPr id="3" name="Tijdelijke aanduiding voor inhoud 2">
            <a:extLst>
              <a:ext uri="{FF2B5EF4-FFF2-40B4-BE49-F238E27FC236}">
                <a16:creationId xmlns:a16="http://schemas.microsoft.com/office/drawing/2014/main" id="{A0139811-E9B4-4E26-A80B-E268CB08AB0F}"/>
              </a:ext>
            </a:extLst>
          </p:cNvPr>
          <p:cNvSpPr>
            <a:spLocks noGrp="1"/>
          </p:cNvSpPr>
          <p:nvPr>
            <p:ph idx="1"/>
          </p:nvPr>
        </p:nvSpPr>
        <p:spPr/>
        <p:txBody>
          <a:bodyPr>
            <a:normAutofit lnSpcReduction="10000"/>
          </a:bodyPr>
          <a:lstStyle/>
          <a:p>
            <a:r>
              <a:rPr lang="nl-NL" dirty="0"/>
              <a:t>houd vluchtwegen en looproutes vrij van obstakels;</a:t>
            </a:r>
          </a:p>
          <a:p>
            <a:endParaRPr lang="nl-NL" dirty="0"/>
          </a:p>
          <a:p>
            <a:r>
              <a:rPr lang="nl-NL" dirty="0"/>
              <a:t>bij werken op hoogte: afscherming (met steigerdoek) is geen valbeveiliging, onderschat valgevaar niet!</a:t>
            </a:r>
          </a:p>
          <a:p>
            <a:endParaRPr lang="nl-NL" dirty="0"/>
          </a:p>
          <a:p>
            <a:r>
              <a:rPr lang="nl-NL" dirty="0"/>
              <a:t>zorg bij harde wind voor voldoende stabiliteit en veiligheid van de constructie.</a:t>
            </a:r>
          </a:p>
          <a:p>
            <a:endParaRPr lang="nl-NL" dirty="0"/>
          </a:p>
        </p:txBody>
      </p:sp>
      <p:sp>
        <p:nvSpPr>
          <p:cNvPr id="4" name="Tijdelijke aanduiding voor datum 3">
            <a:extLst>
              <a:ext uri="{FF2B5EF4-FFF2-40B4-BE49-F238E27FC236}">
                <a16:creationId xmlns:a16="http://schemas.microsoft.com/office/drawing/2014/main" id="{88561FFF-DABA-4BB9-80FA-3BB692B5F698}"/>
              </a:ext>
            </a:extLst>
          </p:cNvPr>
          <p:cNvSpPr>
            <a:spLocks noGrp="1"/>
          </p:cNvSpPr>
          <p:nvPr>
            <p:ph type="dt" sz="half" idx="10"/>
          </p:nvPr>
        </p:nvSpPr>
        <p:spPr/>
        <p:txBody>
          <a:bodyPr/>
          <a:lstStyle/>
          <a:p>
            <a:fld id="{D2ED2D78-ABC5-6F4E-A044-5B8ECCCB3CD5}" type="datetime1">
              <a:rPr lang="nl-NL" smtClean="0"/>
              <a:t>21-4-2023</a:t>
            </a:fld>
            <a:endParaRPr lang="en-US"/>
          </a:p>
        </p:txBody>
      </p:sp>
      <p:sp>
        <p:nvSpPr>
          <p:cNvPr id="5" name="Tijdelijke aanduiding voor dianummer 4">
            <a:extLst>
              <a:ext uri="{FF2B5EF4-FFF2-40B4-BE49-F238E27FC236}">
                <a16:creationId xmlns:a16="http://schemas.microsoft.com/office/drawing/2014/main" id="{7F8C36F3-DAD0-4D34-BBB9-6D6743C79273}"/>
              </a:ext>
            </a:extLst>
          </p:cNvPr>
          <p:cNvSpPr>
            <a:spLocks noGrp="1"/>
          </p:cNvSpPr>
          <p:nvPr>
            <p:ph type="sldNum" sz="quarter" idx="12"/>
          </p:nvPr>
        </p:nvSpPr>
        <p:spPr/>
        <p:txBody>
          <a:bodyPr/>
          <a:lstStyle/>
          <a:p>
            <a:fld id="{156BCAEE-3459-D44E-B08F-F9E8C64A0018}" type="slidenum">
              <a:rPr lang="en-US" smtClean="0"/>
              <a:pPr/>
              <a:t>11</a:t>
            </a:fld>
            <a:endParaRPr lang="en-US" dirty="0"/>
          </a:p>
        </p:txBody>
      </p:sp>
    </p:spTree>
    <p:extLst>
      <p:ext uri="{BB962C8B-B14F-4D97-AF65-F5344CB8AC3E}">
        <p14:creationId xmlns:p14="http://schemas.microsoft.com/office/powerpoint/2010/main" val="2079431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1B2AC2-5F5E-4780-9F15-E691D193A9C5}"/>
              </a:ext>
            </a:extLst>
          </p:cNvPr>
          <p:cNvSpPr>
            <a:spLocks noGrp="1"/>
          </p:cNvSpPr>
          <p:nvPr>
            <p:ph type="title"/>
          </p:nvPr>
        </p:nvSpPr>
        <p:spPr/>
        <p:txBody>
          <a:bodyPr>
            <a:normAutofit fontScale="90000"/>
          </a:bodyPr>
          <a:lstStyle/>
          <a:p>
            <a:r>
              <a:rPr lang="nl-NL" dirty="0"/>
              <a:t>Stel je op de hoogte van</a:t>
            </a:r>
          </a:p>
        </p:txBody>
      </p:sp>
      <p:sp>
        <p:nvSpPr>
          <p:cNvPr id="3" name="Tijdelijke aanduiding voor inhoud 2">
            <a:extLst>
              <a:ext uri="{FF2B5EF4-FFF2-40B4-BE49-F238E27FC236}">
                <a16:creationId xmlns:a16="http://schemas.microsoft.com/office/drawing/2014/main" id="{ECAD47A4-32C0-4C0C-B794-9BDAF83FA5D7}"/>
              </a:ext>
            </a:extLst>
          </p:cNvPr>
          <p:cNvSpPr>
            <a:spLocks noGrp="1"/>
          </p:cNvSpPr>
          <p:nvPr>
            <p:ph idx="1"/>
          </p:nvPr>
        </p:nvSpPr>
        <p:spPr>
          <a:xfrm>
            <a:off x="457200" y="1781534"/>
            <a:ext cx="8229600" cy="3080177"/>
          </a:xfrm>
        </p:spPr>
        <p:txBody>
          <a:bodyPr>
            <a:normAutofit fontScale="70000" lnSpcReduction="20000"/>
          </a:bodyPr>
          <a:lstStyle/>
          <a:p>
            <a:r>
              <a:rPr lang="nl-NL" dirty="0"/>
              <a:t>werkmethodes, getroffen veiligheidsmaatregelen en de     maatregelen die je zelf moet treffen;</a:t>
            </a:r>
          </a:p>
          <a:p>
            <a:endParaRPr lang="nl-NL" dirty="0"/>
          </a:p>
          <a:p>
            <a:r>
              <a:rPr lang="nl-NL" dirty="0"/>
              <a:t>te verwachten blootstelling aan stoffen en geluid en de veiligheidsmaatregelen daartegen;</a:t>
            </a:r>
          </a:p>
          <a:p>
            <a:endParaRPr lang="nl-NL" dirty="0"/>
          </a:p>
          <a:p>
            <a:r>
              <a:rPr lang="nl-NL" dirty="0"/>
              <a:t>de juiste persoonlijke beschermingsmiddelen (ademhalingsbescherming, gehoorbescherming);</a:t>
            </a:r>
          </a:p>
          <a:p>
            <a:endParaRPr lang="nl-NL" dirty="0"/>
          </a:p>
          <a:p>
            <a:r>
              <a:rPr lang="nl-NL" dirty="0"/>
              <a:t>de communicatieprocedures;</a:t>
            </a:r>
          </a:p>
          <a:p>
            <a:endParaRPr lang="nl-NL" dirty="0"/>
          </a:p>
          <a:p>
            <a:r>
              <a:rPr lang="nl-NL" dirty="0" err="1"/>
              <a:t>reddingsprocedures</a:t>
            </a:r>
            <a:r>
              <a:rPr lang="nl-NL" dirty="0"/>
              <a:t>, BHV, vluchtwegen en blusmiddelen.</a:t>
            </a:r>
          </a:p>
          <a:p>
            <a:endParaRPr lang="nl-NL" dirty="0"/>
          </a:p>
        </p:txBody>
      </p:sp>
      <p:sp>
        <p:nvSpPr>
          <p:cNvPr id="4" name="Tijdelijke aanduiding voor datum 3">
            <a:extLst>
              <a:ext uri="{FF2B5EF4-FFF2-40B4-BE49-F238E27FC236}">
                <a16:creationId xmlns:a16="http://schemas.microsoft.com/office/drawing/2014/main" id="{293D21B5-0173-4503-A81B-729BDC094F4B}"/>
              </a:ext>
            </a:extLst>
          </p:cNvPr>
          <p:cNvSpPr>
            <a:spLocks noGrp="1"/>
          </p:cNvSpPr>
          <p:nvPr>
            <p:ph type="dt" sz="half" idx="10"/>
          </p:nvPr>
        </p:nvSpPr>
        <p:spPr/>
        <p:txBody>
          <a:bodyPr/>
          <a:lstStyle/>
          <a:p>
            <a:fld id="{D2ED2D78-ABC5-6F4E-A044-5B8ECCCB3CD5}" type="datetime1">
              <a:rPr lang="nl-NL" smtClean="0"/>
              <a:t>21-4-2023</a:t>
            </a:fld>
            <a:endParaRPr lang="en-US"/>
          </a:p>
        </p:txBody>
      </p:sp>
      <p:sp>
        <p:nvSpPr>
          <p:cNvPr id="5" name="Tijdelijke aanduiding voor dianummer 4">
            <a:extLst>
              <a:ext uri="{FF2B5EF4-FFF2-40B4-BE49-F238E27FC236}">
                <a16:creationId xmlns:a16="http://schemas.microsoft.com/office/drawing/2014/main" id="{03B1C4B1-B5C2-49FF-9AE1-9E67D924E5CF}"/>
              </a:ext>
            </a:extLst>
          </p:cNvPr>
          <p:cNvSpPr>
            <a:spLocks noGrp="1"/>
          </p:cNvSpPr>
          <p:nvPr>
            <p:ph type="sldNum" sz="quarter" idx="12"/>
          </p:nvPr>
        </p:nvSpPr>
        <p:spPr/>
        <p:txBody>
          <a:bodyPr/>
          <a:lstStyle/>
          <a:p>
            <a:fld id="{156BCAEE-3459-D44E-B08F-F9E8C64A0018}" type="slidenum">
              <a:rPr lang="en-US" smtClean="0"/>
              <a:pPr/>
              <a:t>12</a:t>
            </a:fld>
            <a:endParaRPr lang="en-US" dirty="0"/>
          </a:p>
        </p:txBody>
      </p:sp>
    </p:spTree>
    <p:extLst>
      <p:ext uri="{BB962C8B-B14F-4D97-AF65-F5344CB8AC3E}">
        <p14:creationId xmlns:p14="http://schemas.microsoft.com/office/powerpoint/2010/main" val="3166575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D1717B-4276-49A6-9C8D-467381275328}"/>
              </a:ext>
            </a:extLst>
          </p:cNvPr>
          <p:cNvSpPr>
            <a:spLocks noGrp="1"/>
          </p:cNvSpPr>
          <p:nvPr>
            <p:ph type="title"/>
          </p:nvPr>
        </p:nvSpPr>
        <p:spPr/>
        <p:txBody>
          <a:bodyPr>
            <a:normAutofit fontScale="90000"/>
          </a:bodyPr>
          <a:lstStyle/>
          <a:p>
            <a:r>
              <a:rPr lang="nl-NL" dirty="0"/>
              <a:t>Tot slot</a:t>
            </a:r>
          </a:p>
        </p:txBody>
      </p:sp>
      <p:sp>
        <p:nvSpPr>
          <p:cNvPr id="3" name="Tijdelijke aanduiding voor inhoud 2">
            <a:extLst>
              <a:ext uri="{FF2B5EF4-FFF2-40B4-BE49-F238E27FC236}">
                <a16:creationId xmlns:a16="http://schemas.microsoft.com/office/drawing/2014/main" id="{853670E8-EFDD-4769-AE91-059C1193348C}"/>
              </a:ext>
            </a:extLst>
          </p:cNvPr>
          <p:cNvSpPr>
            <a:spLocks noGrp="1"/>
          </p:cNvSpPr>
          <p:nvPr>
            <p:ph idx="1"/>
          </p:nvPr>
        </p:nvSpPr>
        <p:spPr/>
        <p:txBody>
          <a:bodyPr/>
          <a:lstStyle/>
          <a:p>
            <a:pPr marL="0" indent="0">
              <a:buNone/>
            </a:pPr>
            <a:r>
              <a:rPr lang="nl-NL" dirty="0"/>
              <a:t>Meld gevaarlijke en onverwachte situaties bij de uitvoerder.</a:t>
            </a:r>
          </a:p>
          <a:p>
            <a:pPr marL="0" indent="0">
              <a:buNone/>
            </a:pPr>
            <a:endParaRPr lang="nl-NL" dirty="0"/>
          </a:p>
          <a:p>
            <a:pPr marL="0" indent="0">
              <a:buNone/>
            </a:pPr>
            <a:r>
              <a:rPr lang="nl-NL" dirty="0"/>
              <a:t>Vragen?</a:t>
            </a:r>
          </a:p>
          <a:p>
            <a:endParaRPr lang="nl-NL" dirty="0"/>
          </a:p>
        </p:txBody>
      </p:sp>
      <p:sp>
        <p:nvSpPr>
          <p:cNvPr id="4" name="Tijdelijke aanduiding voor datum 3">
            <a:extLst>
              <a:ext uri="{FF2B5EF4-FFF2-40B4-BE49-F238E27FC236}">
                <a16:creationId xmlns:a16="http://schemas.microsoft.com/office/drawing/2014/main" id="{6DE3E050-D696-4173-B419-272D23A084CB}"/>
              </a:ext>
            </a:extLst>
          </p:cNvPr>
          <p:cNvSpPr>
            <a:spLocks noGrp="1"/>
          </p:cNvSpPr>
          <p:nvPr>
            <p:ph type="dt" sz="half" idx="10"/>
          </p:nvPr>
        </p:nvSpPr>
        <p:spPr/>
        <p:txBody>
          <a:bodyPr/>
          <a:lstStyle/>
          <a:p>
            <a:fld id="{D2ED2D78-ABC5-6F4E-A044-5B8ECCCB3CD5}" type="datetime1">
              <a:rPr lang="nl-NL" smtClean="0"/>
              <a:t>21-4-2023</a:t>
            </a:fld>
            <a:endParaRPr lang="en-US"/>
          </a:p>
        </p:txBody>
      </p:sp>
      <p:sp>
        <p:nvSpPr>
          <p:cNvPr id="5" name="Tijdelijke aanduiding voor dianummer 4">
            <a:extLst>
              <a:ext uri="{FF2B5EF4-FFF2-40B4-BE49-F238E27FC236}">
                <a16:creationId xmlns:a16="http://schemas.microsoft.com/office/drawing/2014/main" id="{66D58206-8263-40F7-929D-4A237F080F9D}"/>
              </a:ext>
            </a:extLst>
          </p:cNvPr>
          <p:cNvSpPr>
            <a:spLocks noGrp="1"/>
          </p:cNvSpPr>
          <p:nvPr>
            <p:ph type="sldNum" sz="quarter" idx="12"/>
          </p:nvPr>
        </p:nvSpPr>
        <p:spPr/>
        <p:txBody>
          <a:bodyPr/>
          <a:lstStyle/>
          <a:p>
            <a:fld id="{156BCAEE-3459-D44E-B08F-F9E8C64A0018}" type="slidenum">
              <a:rPr lang="en-US" smtClean="0"/>
              <a:pPr/>
              <a:t>13</a:t>
            </a:fld>
            <a:endParaRPr lang="en-US" dirty="0"/>
          </a:p>
        </p:txBody>
      </p:sp>
    </p:spTree>
    <p:extLst>
      <p:ext uri="{BB962C8B-B14F-4D97-AF65-F5344CB8AC3E}">
        <p14:creationId xmlns:p14="http://schemas.microsoft.com/office/powerpoint/2010/main" val="2693419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p:cNvSpPr txBox="1"/>
          <p:nvPr/>
        </p:nvSpPr>
        <p:spPr>
          <a:xfrm>
            <a:off x="5665556" y="4345637"/>
            <a:ext cx="1472567" cy="445532"/>
          </a:xfrm>
          <a:prstGeom prst="rect">
            <a:avLst/>
          </a:prstGeom>
          <a:solidFill>
            <a:schemeClr val="bg1"/>
          </a:solidFill>
        </p:spPr>
        <p:txBody>
          <a:bodyPr wrap="square" rtlCol="0">
            <a:spAutoFit/>
          </a:bodyPr>
          <a:lstStyle/>
          <a:p>
            <a:endParaRPr lang="nl-NL"/>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9511" y="4449737"/>
            <a:ext cx="1474787" cy="44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Afbeelding 2" descr="Afbeelding met tekst&#10;&#10;Automatisch gegenereerde beschrijving">
            <a:extLst>
              <a:ext uri="{FF2B5EF4-FFF2-40B4-BE49-F238E27FC236}">
                <a16:creationId xmlns:a16="http://schemas.microsoft.com/office/drawing/2014/main" id="{C9ECF0F0-9B99-BD3D-E7FC-B89566FAA087}"/>
              </a:ext>
            </a:extLst>
          </p:cNvPr>
          <p:cNvPicPr>
            <a:picLocks noChangeAspect="1"/>
          </p:cNvPicPr>
          <p:nvPr/>
        </p:nvPicPr>
        <p:blipFill>
          <a:blip r:embed="rId4"/>
          <a:stretch>
            <a:fillRect/>
          </a:stretch>
        </p:blipFill>
        <p:spPr>
          <a:xfrm>
            <a:off x="1737056" y="3611281"/>
            <a:ext cx="5401067" cy="1060706"/>
          </a:xfrm>
          <a:prstGeom prst="rect">
            <a:avLst/>
          </a:prstGeom>
        </p:spPr>
      </p:pic>
    </p:spTree>
    <p:extLst>
      <p:ext uri="{BB962C8B-B14F-4D97-AF65-F5344CB8AC3E}">
        <p14:creationId xmlns:p14="http://schemas.microsoft.com/office/powerpoint/2010/main" val="2988560949"/>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cs typeface="Tahoma" pitchFamily="34" charset="0"/>
              </a:rPr>
              <a:t>Wat is afgeschermd werken?</a:t>
            </a:r>
            <a:endParaRPr lang="en-US" dirty="0"/>
          </a:p>
        </p:txBody>
      </p:sp>
      <p:sp>
        <p:nvSpPr>
          <p:cNvPr id="3" name="Content Placeholder 2"/>
          <p:cNvSpPr>
            <a:spLocks noGrp="1"/>
          </p:cNvSpPr>
          <p:nvPr>
            <p:ph idx="1"/>
          </p:nvPr>
        </p:nvSpPr>
        <p:spPr/>
        <p:txBody>
          <a:bodyPr>
            <a:normAutofit/>
          </a:bodyPr>
          <a:lstStyle/>
          <a:p>
            <a:pPr lvl="1">
              <a:buFont typeface="Arial" panose="020B0604020202020204" pitchFamily="34" charset="0"/>
              <a:buChar char="•"/>
            </a:pPr>
            <a:r>
              <a:rPr lang="nl-NL" sz="2400" dirty="0"/>
              <a:t>werk onder viaducten, in tunnels en parkeergarages;</a:t>
            </a:r>
            <a:br>
              <a:rPr lang="nl-NL" sz="2400" dirty="0"/>
            </a:br>
            <a:endParaRPr lang="nl-NL" sz="2400" dirty="0"/>
          </a:p>
          <a:p>
            <a:pPr lvl="1">
              <a:buFont typeface="Arial" panose="020B0604020202020204" pitchFamily="34" charset="0"/>
              <a:buChar char="•"/>
            </a:pPr>
            <a:r>
              <a:rPr lang="nl-NL" sz="2400" dirty="0"/>
              <a:t>werk onder speciaal aangebrachte overkappingen en in doorwerkhallen;</a:t>
            </a:r>
            <a:br>
              <a:rPr lang="nl-NL" sz="2400" dirty="0"/>
            </a:br>
            <a:endParaRPr lang="nl-NL" sz="2400" dirty="0"/>
          </a:p>
          <a:p>
            <a:pPr lvl="1">
              <a:buFont typeface="Arial" panose="020B0604020202020204" pitchFamily="34" charset="0"/>
              <a:buChar char="•"/>
            </a:pPr>
            <a:r>
              <a:rPr lang="nl-NL" sz="2400" dirty="0"/>
              <a:t>werk achter speciaal aangebrachte voorzieningen tegen tocht (bijvoorbeeld op een steiger).</a:t>
            </a:r>
          </a:p>
          <a:p>
            <a:endParaRPr lang="en-US" dirty="0"/>
          </a:p>
        </p:txBody>
      </p:sp>
      <p:sp>
        <p:nvSpPr>
          <p:cNvPr id="4" name="Date Placeholder 3"/>
          <p:cNvSpPr>
            <a:spLocks noGrp="1"/>
          </p:cNvSpPr>
          <p:nvPr>
            <p:ph type="dt" sz="half" idx="10"/>
          </p:nvPr>
        </p:nvSpPr>
        <p:spPr/>
        <p:txBody>
          <a:bodyPr/>
          <a:lstStyle/>
          <a:p>
            <a:fld id="{13C281BE-60FC-0D48-B359-474CFFE76667}" type="datetime1">
              <a:rPr lang="nl-NL" smtClean="0"/>
              <a:t>21-4-2023</a:t>
            </a:fld>
            <a:endParaRPr lang="en-US"/>
          </a:p>
        </p:txBody>
      </p:sp>
      <p:sp>
        <p:nvSpPr>
          <p:cNvPr id="5" name="Slide Number Placeholder 4"/>
          <p:cNvSpPr>
            <a:spLocks noGrp="1"/>
          </p:cNvSpPr>
          <p:nvPr>
            <p:ph type="sldNum" sz="quarter" idx="12"/>
          </p:nvPr>
        </p:nvSpPr>
        <p:spPr/>
        <p:txBody>
          <a:bodyPr/>
          <a:lstStyle/>
          <a:p>
            <a:fld id="{156BCAEE-3459-D44E-B08F-F9E8C64A0018}" type="slidenum">
              <a:rPr lang="en-US" smtClean="0"/>
              <a:pPr/>
              <a:t>3</a:t>
            </a:fld>
            <a:endParaRPr lang="en-US" dirty="0"/>
          </a:p>
        </p:txBody>
      </p:sp>
    </p:spTree>
    <p:extLst>
      <p:ext uri="{BB962C8B-B14F-4D97-AF65-F5344CB8AC3E}">
        <p14:creationId xmlns:p14="http://schemas.microsoft.com/office/powerpoint/2010/main" val="420697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cs typeface="Tahoma" pitchFamily="34" charset="0"/>
              </a:rPr>
              <a:t>Waarom afgeschermd werken?</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nl-NL" dirty="0"/>
              <a:t>voortgang is onafhankelijk van het weer;</a:t>
            </a:r>
          </a:p>
          <a:p>
            <a:pPr>
              <a:buFont typeface="Arial" panose="020B0604020202020204" pitchFamily="34" charset="0"/>
              <a:buChar char="•"/>
            </a:pPr>
            <a:r>
              <a:rPr lang="nl-NL" dirty="0"/>
              <a:t>bescherming van werknemers tegen kou en neerslag;</a:t>
            </a:r>
          </a:p>
          <a:p>
            <a:pPr>
              <a:buFont typeface="Arial" panose="020B0604020202020204" pitchFamily="34" charset="0"/>
              <a:buChar char="•"/>
            </a:pPr>
            <a:r>
              <a:rPr lang="nl-NL" dirty="0"/>
              <a:t>bescherming van materialen tegen kou en neerslag;</a:t>
            </a:r>
          </a:p>
          <a:p>
            <a:pPr>
              <a:buFont typeface="Arial" panose="020B0604020202020204" pitchFamily="34" charset="0"/>
              <a:buChar char="•"/>
            </a:pPr>
            <a:r>
              <a:rPr lang="nl-NL" dirty="0"/>
              <a:t>bescherming tegen harde wind;</a:t>
            </a:r>
          </a:p>
          <a:p>
            <a:pPr>
              <a:buFont typeface="Arial" panose="020B0604020202020204" pitchFamily="34" charset="0"/>
              <a:buChar char="•"/>
            </a:pPr>
            <a:r>
              <a:rPr lang="nl-NL" dirty="0"/>
              <a:t>beperking van omgevingshinder.</a:t>
            </a:r>
          </a:p>
          <a:p>
            <a:endParaRPr lang="en-US" dirty="0"/>
          </a:p>
          <a:p>
            <a:endParaRPr lang="en-US" dirty="0"/>
          </a:p>
        </p:txBody>
      </p:sp>
      <p:sp>
        <p:nvSpPr>
          <p:cNvPr id="4" name="Date Placeholder 3"/>
          <p:cNvSpPr>
            <a:spLocks noGrp="1"/>
          </p:cNvSpPr>
          <p:nvPr>
            <p:ph type="dt" sz="half" idx="10"/>
          </p:nvPr>
        </p:nvSpPr>
        <p:spPr/>
        <p:txBody>
          <a:bodyPr/>
          <a:lstStyle/>
          <a:p>
            <a:fld id="{13C281BE-60FC-0D48-B359-474CFFE76667}" type="datetime1">
              <a:rPr lang="nl-NL" smtClean="0"/>
              <a:t>21-4-2023</a:t>
            </a:fld>
            <a:endParaRPr lang="en-US"/>
          </a:p>
        </p:txBody>
      </p:sp>
      <p:sp>
        <p:nvSpPr>
          <p:cNvPr id="5" name="Slide Number Placeholder 4"/>
          <p:cNvSpPr>
            <a:spLocks noGrp="1"/>
          </p:cNvSpPr>
          <p:nvPr>
            <p:ph type="sldNum" sz="quarter" idx="12"/>
          </p:nvPr>
        </p:nvSpPr>
        <p:spPr/>
        <p:txBody>
          <a:bodyPr/>
          <a:lstStyle/>
          <a:p>
            <a:fld id="{156BCAEE-3459-D44E-B08F-F9E8C64A0018}" type="slidenum">
              <a:rPr lang="en-US" smtClean="0"/>
              <a:pPr/>
              <a:t>4</a:t>
            </a:fld>
            <a:endParaRPr lang="en-US" dirty="0"/>
          </a:p>
        </p:txBody>
      </p:sp>
    </p:spTree>
    <p:extLst>
      <p:ext uri="{BB962C8B-B14F-4D97-AF65-F5344CB8AC3E}">
        <p14:creationId xmlns:p14="http://schemas.microsoft.com/office/powerpoint/2010/main" val="1467227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Wanneer</a:t>
            </a:r>
            <a:r>
              <a:rPr lang="en-US" dirty="0"/>
              <a:t> </a:t>
            </a:r>
            <a:r>
              <a:rPr lang="en-US" dirty="0" err="1"/>
              <a:t>afgeschermd</a:t>
            </a:r>
            <a:r>
              <a:rPr lang="en-US" dirty="0"/>
              <a:t> </a:t>
            </a:r>
            <a:r>
              <a:rPr lang="en-US" dirty="0" err="1"/>
              <a:t>werken</a:t>
            </a:r>
            <a:r>
              <a:rPr lang="en-US" dirty="0"/>
              <a:t>?</a:t>
            </a:r>
          </a:p>
        </p:txBody>
      </p:sp>
      <p:sp>
        <p:nvSpPr>
          <p:cNvPr id="3" name="Content Placeholder 2"/>
          <p:cNvSpPr>
            <a:spLocks noGrp="1"/>
          </p:cNvSpPr>
          <p:nvPr>
            <p:ph idx="1"/>
          </p:nvPr>
        </p:nvSpPr>
        <p:spPr/>
        <p:txBody>
          <a:bodyPr>
            <a:normAutofit fontScale="85000" lnSpcReduction="20000"/>
          </a:bodyPr>
          <a:lstStyle/>
          <a:p>
            <a:r>
              <a:rPr lang="nl-NL" dirty="0"/>
              <a:t>bij werk aan gevels en daken;</a:t>
            </a:r>
          </a:p>
          <a:p>
            <a:endParaRPr lang="nl-NL" dirty="0"/>
          </a:p>
          <a:p>
            <a:r>
              <a:rPr lang="nl-NL" dirty="0"/>
              <a:t>bij het leggen van kabels en buizen;</a:t>
            </a:r>
          </a:p>
          <a:p>
            <a:endParaRPr lang="nl-NL" dirty="0"/>
          </a:p>
          <a:p>
            <a:r>
              <a:rPr lang="nl-NL" dirty="0"/>
              <a:t>bij laswerk;</a:t>
            </a:r>
          </a:p>
          <a:p>
            <a:endParaRPr lang="nl-NL" dirty="0"/>
          </a:p>
          <a:p>
            <a:r>
              <a:rPr lang="nl-NL" dirty="0"/>
              <a:t>bij wegenbouw;</a:t>
            </a:r>
          </a:p>
          <a:p>
            <a:endParaRPr lang="nl-NL" dirty="0"/>
          </a:p>
          <a:p>
            <a:r>
              <a:rPr lang="nl-NL" dirty="0"/>
              <a:t>bij onderhoud kunstwerken.</a:t>
            </a:r>
          </a:p>
          <a:p>
            <a:endParaRPr lang="en-US" dirty="0"/>
          </a:p>
        </p:txBody>
      </p:sp>
      <p:sp>
        <p:nvSpPr>
          <p:cNvPr id="4" name="Date Placeholder 3"/>
          <p:cNvSpPr>
            <a:spLocks noGrp="1"/>
          </p:cNvSpPr>
          <p:nvPr>
            <p:ph type="dt" sz="half" idx="10"/>
          </p:nvPr>
        </p:nvSpPr>
        <p:spPr/>
        <p:txBody>
          <a:bodyPr/>
          <a:lstStyle/>
          <a:p>
            <a:fld id="{13C281BE-60FC-0D48-B359-474CFFE76667}" type="datetime1">
              <a:rPr lang="nl-NL" smtClean="0"/>
              <a:t>21-4-2023</a:t>
            </a:fld>
            <a:endParaRPr lang="en-US"/>
          </a:p>
        </p:txBody>
      </p:sp>
      <p:sp>
        <p:nvSpPr>
          <p:cNvPr id="5" name="Slide Number Placeholder 4"/>
          <p:cNvSpPr>
            <a:spLocks noGrp="1"/>
          </p:cNvSpPr>
          <p:nvPr>
            <p:ph type="sldNum" sz="quarter" idx="12"/>
          </p:nvPr>
        </p:nvSpPr>
        <p:spPr/>
        <p:txBody>
          <a:bodyPr/>
          <a:lstStyle/>
          <a:p>
            <a:fld id="{156BCAEE-3459-D44E-B08F-F9E8C64A0018}" type="slidenum">
              <a:rPr lang="en-US" smtClean="0"/>
              <a:pPr/>
              <a:t>5</a:t>
            </a:fld>
            <a:endParaRPr lang="en-US" dirty="0"/>
          </a:p>
        </p:txBody>
      </p:sp>
    </p:spTree>
    <p:extLst>
      <p:ext uri="{BB962C8B-B14F-4D97-AF65-F5344CB8AC3E}">
        <p14:creationId xmlns:p14="http://schemas.microsoft.com/office/powerpoint/2010/main" val="3540721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Afschermingssystemen</a:t>
            </a:r>
            <a:endParaRPr lang="en-US" dirty="0"/>
          </a:p>
        </p:txBody>
      </p:sp>
      <p:sp>
        <p:nvSpPr>
          <p:cNvPr id="3" name="Content Placeholder 2"/>
          <p:cNvSpPr>
            <a:spLocks noGrp="1"/>
          </p:cNvSpPr>
          <p:nvPr>
            <p:ph idx="1"/>
          </p:nvPr>
        </p:nvSpPr>
        <p:spPr>
          <a:xfrm>
            <a:off x="457200" y="1781534"/>
            <a:ext cx="8229600" cy="3134498"/>
          </a:xfrm>
        </p:spPr>
        <p:txBody>
          <a:bodyPr>
            <a:normAutofit fontScale="40000" lnSpcReduction="20000"/>
          </a:bodyPr>
          <a:lstStyle/>
          <a:p>
            <a:pPr marL="0" indent="0">
              <a:buNone/>
            </a:pPr>
            <a:r>
              <a:rPr lang="nl-NL" sz="4000" b="1" dirty="0"/>
              <a:t>Materiaal</a:t>
            </a:r>
          </a:p>
          <a:p>
            <a:r>
              <a:rPr lang="nl-NL" sz="4000" dirty="0"/>
              <a:t>kunststof;</a:t>
            </a:r>
          </a:p>
          <a:p>
            <a:r>
              <a:rPr lang="nl-NL" sz="4000" dirty="0"/>
              <a:t>dekzeil op frame;</a:t>
            </a:r>
          </a:p>
          <a:p>
            <a:r>
              <a:rPr lang="nl-NL" sz="4000" dirty="0"/>
              <a:t>houten schotten;</a:t>
            </a:r>
          </a:p>
          <a:p>
            <a:r>
              <a:rPr lang="nl-NL" sz="4000" dirty="0"/>
              <a:t>gaaswerk.</a:t>
            </a:r>
          </a:p>
          <a:p>
            <a:endParaRPr lang="nl-NL" sz="4000" dirty="0"/>
          </a:p>
          <a:p>
            <a:pPr marL="0" indent="0">
              <a:buNone/>
            </a:pPr>
            <a:r>
              <a:rPr lang="nl-NL" sz="4000" b="1" dirty="0"/>
              <a:t>Systemen</a:t>
            </a:r>
          </a:p>
          <a:p>
            <a:r>
              <a:rPr lang="nl-NL" sz="4000" dirty="0"/>
              <a:t>steigersystemen met geïntegreerde afscherming;</a:t>
            </a:r>
          </a:p>
          <a:p>
            <a:r>
              <a:rPr lang="nl-NL" sz="4000" dirty="0"/>
              <a:t>systeem voor bevestiging aan balustrades en werksteigers;</a:t>
            </a:r>
          </a:p>
          <a:p>
            <a:r>
              <a:rPr lang="nl-NL" sz="4000" dirty="0"/>
              <a:t>lichtgewicht opblaasbare afscherming;</a:t>
            </a:r>
          </a:p>
          <a:p>
            <a:r>
              <a:rPr lang="nl-NL" sz="4000" dirty="0"/>
              <a:t>overkapping;</a:t>
            </a:r>
          </a:p>
          <a:p>
            <a:r>
              <a:rPr lang="nl-NL" sz="4000" dirty="0"/>
              <a:t>doorwerkhal.</a:t>
            </a:r>
          </a:p>
          <a:p>
            <a:endParaRPr lang="en-US" dirty="0"/>
          </a:p>
        </p:txBody>
      </p:sp>
      <p:sp>
        <p:nvSpPr>
          <p:cNvPr id="4" name="Date Placeholder 3"/>
          <p:cNvSpPr>
            <a:spLocks noGrp="1"/>
          </p:cNvSpPr>
          <p:nvPr>
            <p:ph type="dt" sz="half" idx="10"/>
          </p:nvPr>
        </p:nvSpPr>
        <p:spPr/>
        <p:txBody>
          <a:bodyPr/>
          <a:lstStyle/>
          <a:p>
            <a:fld id="{13C281BE-60FC-0D48-B359-474CFFE76667}" type="datetime1">
              <a:rPr lang="nl-NL" smtClean="0"/>
              <a:t>21-4-2023</a:t>
            </a:fld>
            <a:endParaRPr lang="en-US"/>
          </a:p>
        </p:txBody>
      </p:sp>
      <p:sp>
        <p:nvSpPr>
          <p:cNvPr id="5" name="Slide Number Placeholder 4"/>
          <p:cNvSpPr>
            <a:spLocks noGrp="1"/>
          </p:cNvSpPr>
          <p:nvPr>
            <p:ph type="sldNum" sz="quarter" idx="12"/>
          </p:nvPr>
        </p:nvSpPr>
        <p:spPr/>
        <p:txBody>
          <a:bodyPr/>
          <a:lstStyle/>
          <a:p>
            <a:fld id="{156BCAEE-3459-D44E-B08F-F9E8C64A0018}" type="slidenum">
              <a:rPr lang="en-US" smtClean="0"/>
              <a:pPr/>
              <a:t>6</a:t>
            </a:fld>
            <a:endParaRPr lang="en-US" dirty="0"/>
          </a:p>
        </p:txBody>
      </p:sp>
    </p:spTree>
    <p:extLst>
      <p:ext uri="{BB962C8B-B14F-4D97-AF65-F5344CB8AC3E}">
        <p14:creationId xmlns:p14="http://schemas.microsoft.com/office/powerpoint/2010/main" val="4230830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CE9470-5112-44C8-BD66-904666F7FEA2}"/>
              </a:ext>
            </a:extLst>
          </p:cNvPr>
          <p:cNvSpPr>
            <a:spLocks noGrp="1"/>
          </p:cNvSpPr>
          <p:nvPr>
            <p:ph type="title"/>
          </p:nvPr>
        </p:nvSpPr>
        <p:spPr/>
        <p:txBody>
          <a:bodyPr>
            <a:normAutofit fontScale="90000"/>
          </a:bodyPr>
          <a:lstStyle/>
          <a:p>
            <a:r>
              <a:rPr lang="nl-NL" dirty="0"/>
              <a:t>Aandachtspunten bij afscherming</a:t>
            </a:r>
          </a:p>
        </p:txBody>
      </p:sp>
      <p:sp>
        <p:nvSpPr>
          <p:cNvPr id="3" name="Tijdelijke aanduiding voor inhoud 2">
            <a:extLst>
              <a:ext uri="{FF2B5EF4-FFF2-40B4-BE49-F238E27FC236}">
                <a16:creationId xmlns:a16="http://schemas.microsoft.com/office/drawing/2014/main" id="{7F3474D5-AFB6-4D20-9142-558D4633FC57}"/>
              </a:ext>
            </a:extLst>
          </p:cNvPr>
          <p:cNvSpPr>
            <a:spLocks noGrp="1"/>
          </p:cNvSpPr>
          <p:nvPr>
            <p:ph idx="1"/>
          </p:nvPr>
        </p:nvSpPr>
        <p:spPr>
          <a:xfrm>
            <a:off x="457200" y="1781534"/>
            <a:ext cx="8229600" cy="2985729"/>
          </a:xfrm>
        </p:spPr>
        <p:txBody>
          <a:bodyPr>
            <a:normAutofit fontScale="70000" lnSpcReduction="20000"/>
          </a:bodyPr>
          <a:lstStyle/>
          <a:p>
            <a:r>
              <a:rPr lang="nl-NL" dirty="0"/>
              <a:t>toegankelijkheid voor werknemers;</a:t>
            </a:r>
          </a:p>
          <a:p>
            <a:endParaRPr lang="nl-NL" dirty="0"/>
          </a:p>
          <a:p>
            <a:r>
              <a:rPr lang="nl-NL" dirty="0"/>
              <a:t>aan- en afvoer van materialen;</a:t>
            </a:r>
          </a:p>
          <a:p>
            <a:endParaRPr lang="nl-NL" dirty="0"/>
          </a:p>
          <a:p>
            <a:r>
              <a:rPr lang="nl-NL" dirty="0"/>
              <a:t>gebruik van groot materieel en mechanische hulpmiddelen;</a:t>
            </a:r>
          </a:p>
          <a:p>
            <a:endParaRPr lang="nl-NL" dirty="0"/>
          </a:p>
          <a:p>
            <a:r>
              <a:rPr lang="nl-NL" dirty="0"/>
              <a:t>verwarming (elektrische luchtverwarming, luchtblazers);</a:t>
            </a:r>
          </a:p>
          <a:p>
            <a:endParaRPr lang="nl-NL" dirty="0"/>
          </a:p>
          <a:p>
            <a:r>
              <a:rPr lang="nl-NL" dirty="0"/>
              <a:t>verlichting;</a:t>
            </a:r>
          </a:p>
          <a:p>
            <a:endParaRPr lang="nl-NL" dirty="0"/>
          </a:p>
          <a:p>
            <a:r>
              <a:rPr lang="nl-NL" dirty="0"/>
              <a:t>hinder voor bewoners/gebruikers van het pand.</a:t>
            </a:r>
          </a:p>
          <a:p>
            <a:endParaRPr lang="nl-NL" dirty="0"/>
          </a:p>
        </p:txBody>
      </p:sp>
      <p:sp>
        <p:nvSpPr>
          <p:cNvPr id="4" name="Tijdelijke aanduiding voor datum 3">
            <a:extLst>
              <a:ext uri="{FF2B5EF4-FFF2-40B4-BE49-F238E27FC236}">
                <a16:creationId xmlns:a16="http://schemas.microsoft.com/office/drawing/2014/main" id="{8EB36338-F88B-47DD-894B-5BB83E09AF53}"/>
              </a:ext>
            </a:extLst>
          </p:cNvPr>
          <p:cNvSpPr>
            <a:spLocks noGrp="1"/>
          </p:cNvSpPr>
          <p:nvPr>
            <p:ph type="dt" sz="half" idx="10"/>
          </p:nvPr>
        </p:nvSpPr>
        <p:spPr/>
        <p:txBody>
          <a:bodyPr/>
          <a:lstStyle/>
          <a:p>
            <a:fld id="{D2ED2D78-ABC5-6F4E-A044-5B8ECCCB3CD5}" type="datetime1">
              <a:rPr lang="nl-NL" smtClean="0"/>
              <a:t>21-4-2023</a:t>
            </a:fld>
            <a:endParaRPr lang="en-US"/>
          </a:p>
        </p:txBody>
      </p:sp>
      <p:sp>
        <p:nvSpPr>
          <p:cNvPr id="5" name="Tijdelijke aanduiding voor dianummer 4">
            <a:extLst>
              <a:ext uri="{FF2B5EF4-FFF2-40B4-BE49-F238E27FC236}">
                <a16:creationId xmlns:a16="http://schemas.microsoft.com/office/drawing/2014/main" id="{4F8A39EE-E251-4852-BE25-89A0B2D818B5}"/>
              </a:ext>
            </a:extLst>
          </p:cNvPr>
          <p:cNvSpPr>
            <a:spLocks noGrp="1"/>
          </p:cNvSpPr>
          <p:nvPr>
            <p:ph type="sldNum" sz="quarter" idx="12"/>
          </p:nvPr>
        </p:nvSpPr>
        <p:spPr/>
        <p:txBody>
          <a:bodyPr/>
          <a:lstStyle/>
          <a:p>
            <a:fld id="{156BCAEE-3459-D44E-B08F-F9E8C64A0018}" type="slidenum">
              <a:rPr lang="en-US" smtClean="0"/>
              <a:pPr/>
              <a:t>7</a:t>
            </a:fld>
            <a:endParaRPr lang="en-US" dirty="0"/>
          </a:p>
        </p:txBody>
      </p:sp>
    </p:spTree>
    <p:extLst>
      <p:ext uri="{BB962C8B-B14F-4D97-AF65-F5344CB8AC3E}">
        <p14:creationId xmlns:p14="http://schemas.microsoft.com/office/powerpoint/2010/main" val="2737983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D9B152-BBAD-4E22-B43F-1146CC8C4155}"/>
              </a:ext>
            </a:extLst>
          </p:cNvPr>
          <p:cNvSpPr>
            <a:spLocks noGrp="1"/>
          </p:cNvSpPr>
          <p:nvPr>
            <p:ph type="title"/>
          </p:nvPr>
        </p:nvSpPr>
        <p:spPr/>
        <p:txBody>
          <a:bodyPr>
            <a:normAutofit fontScale="90000"/>
          </a:bodyPr>
          <a:lstStyle/>
          <a:p>
            <a:r>
              <a:rPr lang="nl-NL" dirty="0"/>
              <a:t>Risico’s bij afgeschermd werken</a:t>
            </a:r>
          </a:p>
        </p:txBody>
      </p:sp>
      <p:sp>
        <p:nvSpPr>
          <p:cNvPr id="3" name="Tijdelijke aanduiding voor inhoud 2">
            <a:extLst>
              <a:ext uri="{FF2B5EF4-FFF2-40B4-BE49-F238E27FC236}">
                <a16:creationId xmlns:a16="http://schemas.microsoft.com/office/drawing/2014/main" id="{7DC3A0C3-3786-47A0-9D33-819354F9B1F8}"/>
              </a:ext>
            </a:extLst>
          </p:cNvPr>
          <p:cNvSpPr>
            <a:spLocks noGrp="1"/>
          </p:cNvSpPr>
          <p:nvPr>
            <p:ph idx="1"/>
          </p:nvPr>
        </p:nvSpPr>
        <p:spPr>
          <a:xfrm>
            <a:off x="457200" y="1781534"/>
            <a:ext cx="8229600" cy="3152605"/>
          </a:xfrm>
        </p:spPr>
        <p:txBody>
          <a:bodyPr>
            <a:normAutofit fontScale="62500" lnSpcReduction="20000"/>
          </a:bodyPr>
          <a:lstStyle/>
          <a:p>
            <a:r>
              <a:rPr lang="nl-NL" dirty="0"/>
              <a:t>beperkte ventilatie; </a:t>
            </a:r>
          </a:p>
          <a:p>
            <a:endParaRPr lang="nl-NL" dirty="0"/>
          </a:p>
          <a:p>
            <a:r>
              <a:rPr lang="nl-NL" dirty="0"/>
              <a:t>blootstelling aan stof, rook, damp, gas;</a:t>
            </a:r>
          </a:p>
          <a:p>
            <a:endParaRPr lang="nl-NL" dirty="0"/>
          </a:p>
          <a:p>
            <a:r>
              <a:rPr lang="nl-NL" dirty="0"/>
              <a:t>tocht (tunnelwerking);</a:t>
            </a:r>
          </a:p>
          <a:p>
            <a:endParaRPr lang="nl-NL" dirty="0"/>
          </a:p>
          <a:p>
            <a:r>
              <a:rPr lang="nl-NL" dirty="0"/>
              <a:t>minder licht;</a:t>
            </a:r>
          </a:p>
          <a:p>
            <a:endParaRPr lang="nl-NL" dirty="0"/>
          </a:p>
          <a:p>
            <a:r>
              <a:rPr lang="nl-NL" dirty="0"/>
              <a:t>oplopende temperatuur door zon;</a:t>
            </a:r>
          </a:p>
          <a:p>
            <a:endParaRPr lang="nl-NL" dirty="0"/>
          </a:p>
          <a:p>
            <a:r>
              <a:rPr lang="nl-NL" dirty="0"/>
              <a:t>hoge luchtvochtigheid;</a:t>
            </a:r>
          </a:p>
          <a:p>
            <a:endParaRPr lang="nl-NL" dirty="0"/>
          </a:p>
          <a:p>
            <a:r>
              <a:rPr lang="nl-NL" dirty="0"/>
              <a:t>lawaai (reflectie van geluid).</a:t>
            </a:r>
          </a:p>
          <a:p>
            <a:endParaRPr lang="nl-NL" dirty="0"/>
          </a:p>
        </p:txBody>
      </p:sp>
      <p:sp>
        <p:nvSpPr>
          <p:cNvPr id="4" name="Tijdelijke aanduiding voor datum 3">
            <a:extLst>
              <a:ext uri="{FF2B5EF4-FFF2-40B4-BE49-F238E27FC236}">
                <a16:creationId xmlns:a16="http://schemas.microsoft.com/office/drawing/2014/main" id="{6BBBC627-3EA3-432F-8F34-85254CDAE158}"/>
              </a:ext>
            </a:extLst>
          </p:cNvPr>
          <p:cNvSpPr>
            <a:spLocks noGrp="1"/>
          </p:cNvSpPr>
          <p:nvPr>
            <p:ph type="dt" sz="half" idx="10"/>
          </p:nvPr>
        </p:nvSpPr>
        <p:spPr/>
        <p:txBody>
          <a:bodyPr/>
          <a:lstStyle/>
          <a:p>
            <a:fld id="{D2ED2D78-ABC5-6F4E-A044-5B8ECCCB3CD5}" type="datetime1">
              <a:rPr lang="nl-NL" smtClean="0"/>
              <a:t>21-4-2023</a:t>
            </a:fld>
            <a:endParaRPr lang="en-US"/>
          </a:p>
        </p:txBody>
      </p:sp>
      <p:sp>
        <p:nvSpPr>
          <p:cNvPr id="5" name="Tijdelijke aanduiding voor dianummer 4">
            <a:extLst>
              <a:ext uri="{FF2B5EF4-FFF2-40B4-BE49-F238E27FC236}">
                <a16:creationId xmlns:a16="http://schemas.microsoft.com/office/drawing/2014/main" id="{F90874FE-F8FA-4707-8B3C-A1683EEFF4E2}"/>
              </a:ext>
            </a:extLst>
          </p:cNvPr>
          <p:cNvSpPr>
            <a:spLocks noGrp="1"/>
          </p:cNvSpPr>
          <p:nvPr>
            <p:ph type="sldNum" sz="quarter" idx="12"/>
          </p:nvPr>
        </p:nvSpPr>
        <p:spPr/>
        <p:txBody>
          <a:bodyPr/>
          <a:lstStyle/>
          <a:p>
            <a:fld id="{156BCAEE-3459-D44E-B08F-F9E8C64A0018}" type="slidenum">
              <a:rPr lang="en-US" smtClean="0"/>
              <a:pPr/>
              <a:t>8</a:t>
            </a:fld>
            <a:endParaRPr lang="en-US" dirty="0"/>
          </a:p>
        </p:txBody>
      </p:sp>
    </p:spTree>
    <p:extLst>
      <p:ext uri="{BB962C8B-B14F-4D97-AF65-F5344CB8AC3E}">
        <p14:creationId xmlns:p14="http://schemas.microsoft.com/office/powerpoint/2010/main" val="2853046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339217-025F-46A6-A447-4BAAB556E3E9}"/>
              </a:ext>
            </a:extLst>
          </p:cNvPr>
          <p:cNvSpPr>
            <a:spLocks noGrp="1"/>
          </p:cNvSpPr>
          <p:nvPr>
            <p:ph type="title"/>
          </p:nvPr>
        </p:nvSpPr>
        <p:spPr/>
        <p:txBody>
          <a:bodyPr>
            <a:normAutofit fontScale="90000"/>
          </a:bodyPr>
          <a:lstStyle/>
          <a:p>
            <a:r>
              <a:rPr lang="nl-NL" dirty="0"/>
              <a:t>Blootstelling aan stoffen</a:t>
            </a:r>
          </a:p>
        </p:txBody>
      </p:sp>
      <p:sp>
        <p:nvSpPr>
          <p:cNvPr id="3" name="Tijdelijke aanduiding voor inhoud 2">
            <a:extLst>
              <a:ext uri="{FF2B5EF4-FFF2-40B4-BE49-F238E27FC236}">
                <a16:creationId xmlns:a16="http://schemas.microsoft.com/office/drawing/2014/main" id="{9678FE24-7BF9-403D-ADA1-4BF51CAC43CC}"/>
              </a:ext>
            </a:extLst>
          </p:cNvPr>
          <p:cNvSpPr>
            <a:spLocks noGrp="1"/>
          </p:cNvSpPr>
          <p:nvPr>
            <p:ph idx="1"/>
          </p:nvPr>
        </p:nvSpPr>
        <p:spPr/>
        <p:txBody>
          <a:bodyPr>
            <a:normAutofit fontScale="62500" lnSpcReduction="20000"/>
          </a:bodyPr>
          <a:lstStyle/>
          <a:p>
            <a:pPr marL="0" indent="0">
              <a:buNone/>
            </a:pPr>
            <a:r>
              <a:rPr lang="nl-NL" b="1" dirty="0"/>
              <a:t>Stof (kwarts)</a:t>
            </a:r>
          </a:p>
          <a:p>
            <a:r>
              <a:rPr lang="nl-NL" dirty="0"/>
              <a:t>zagen, slijpen, schuren, slopen, hakken, breken;</a:t>
            </a:r>
          </a:p>
          <a:p>
            <a:r>
              <a:rPr lang="nl-NL" dirty="0"/>
              <a:t>vegen, borstelen, blazen met perslucht, reinigen met grit;</a:t>
            </a:r>
          </a:p>
          <a:p>
            <a:r>
              <a:rPr lang="nl-NL" dirty="0"/>
              <a:t>aanmaken en mengen mortel.</a:t>
            </a:r>
          </a:p>
          <a:p>
            <a:endParaRPr lang="nl-NL" dirty="0"/>
          </a:p>
          <a:p>
            <a:pPr marL="0" indent="0">
              <a:buNone/>
            </a:pPr>
            <a:r>
              <a:rPr lang="nl-NL" b="1" dirty="0"/>
              <a:t>Vezels</a:t>
            </a:r>
          </a:p>
          <a:p>
            <a:r>
              <a:rPr lang="nl-NL" dirty="0"/>
              <a:t>werken met isolatiemateriaal.</a:t>
            </a:r>
          </a:p>
          <a:p>
            <a:endParaRPr lang="nl-NL" dirty="0"/>
          </a:p>
          <a:p>
            <a:pPr marL="0" indent="0">
              <a:buNone/>
            </a:pPr>
            <a:r>
              <a:rPr lang="nl-NL" b="1" dirty="0"/>
              <a:t>Gassen en (diesel)dampen</a:t>
            </a:r>
          </a:p>
          <a:p>
            <a:r>
              <a:rPr lang="nl-NL" dirty="0"/>
              <a:t>schilderen;</a:t>
            </a:r>
          </a:p>
          <a:p>
            <a:r>
              <a:rPr lang="nl-NL" dirty="0"/>
              <a:t>lassen;</a:t>
            </a:r>
          </a:p>
          <a:p>
            <a:r>
              <a:rPr lang="nl-NL" dirty="0"/>
              <a:t>gebruik van motoren, gebruik van verwarming.</a:t>
            </a:r>
          </a:p>
          <a:p>
            <a:endParaRPr lang="nl-NL" dirty="0"/>
          </a:p>
        </p:txBody>
      </p:sp>
      <p:sp>
        <p:nvSpPr>
          <p:cNvPr id="4" name="Tijdelijke aanduiding voor datum 3">
            <a:extLst>
              <a:ext uri="{FF2B5EF4-FFF2-40B4-BE49-F238E27FC236}">
                <a16:creationId xmlns:a16="http://schemas.microsoft.com/office/drawing/2014/main" id="{022DA853-E611-4A64-AF7A-F41A0DC01E81}"/>
              </a:ext>
            </a:extLst>
          </p:cNvPr>
          <p:cNvSpPr>
            <a:spLocks noGrp="1"/>
          </p:cNvSpPr>
          <p:nvPr>
            <p:ph type="dt" sz="half" idx="10"/>
          </p:nvPr>
        </p:nvSpPr>
        <p:spPr/>
        <p:txBody>
          <a:bodyPr/>
          <a:lstStyle/>
          <a:p>
            <a:fld id="{D2ED2D78-ABC5-6F4E-A044-5B8ECCCB3CD5}" type="datetime1">
              <a:rPr lang="nl-NL" smtClean="0"/>
              <a:t>21-4-2023</a:t>
            </a:fld>
            <a:endParaRPr lang="en-US"/>
          </a:p>
        </p:txBody>
      </p:sp>
      <p:sp>
        <p:nvSpPr>
          <p:cNvPr id="5" name="Tijdelijke aanduiding voor dianummer 4">
            <a:extLst>
              <a:ext uri="{FF2B5EF4-FFF2-40B4-BE49-F238E27FC236}">
                <a16:creationId xmlns:a16="http://schemas.microsoft.com/office/drawing/2014/main" id="{39148DC3-4210-4A63-AA68-7AB4381D90CB}"/>
              </a:ext>
            </a:extLst>
          </p:cNvPr>
          <p:cNvSpPr>
            <a:spLocks noGrp="1"/>
          </p:cNvSpPr>
          <p:nvPr>
            <p:ph type="sldNum" sz="quarter" idx="12"/>
          </p:nvPr>
        </p:nvSpPr>
        <p:spPr/>
        <p:txBody>
          <a:bodyPr/>
          <a:lstStyle/>
          <a:p>
            <a:fld id="{156BCAEE-3459-D44E-B08F-F9E8C64A0018}" type="slidenum">
              <a:rPr lang="en-US" smtClean="0"/>
              <a:pPr/>
              <a:t>9</a:t>
            </a:fld>
            <a:endParaRPr lang="en-US" dirty="0"/>
          </a:p>
        </p:txBody>
      </p:sp>
    </p:spTree>
    <p:extLst>
      <p:ext uri="{BB962C8B-B14F-4D97-AF65-F5344CB8AC3E}">
        <p14:creationId xmlns:p14="http://schemas.microsoft.com/office/powerpoint/2010/main" val="1856269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5A909E-1682-4A6E-BDBB-4F8C85D47B55}"/>
              </a:ext>
            </a:extLst>
          </p:cNvPr>
          <p:cNvSpPr>
            <a:spLocks noGrp="1"/>
          </p:cNvSpPr>
          <p:nvPr>
            <p:ph type="title"/>
          </p:nvPr>
        </p:nvSpPr>
        <p:spPr/>
        <p:txBody>
          <a:bodyPr>
            <a:normAutofit fontScale="90000"/>
          </a:bodyPr>
          <a:lstStyle/>
          <a:p>
            <a:r>
              <a:rPr lang="nl-NL" dirty="0"/>
              <a:t>Veiligheidsmaatregelen (1)</a:t>
            </a:r>
          </a:p>
        </p:txBody>
      </p:sp>
      <p:sp>
        <p:nvSpPr>
          <p:cNvPr id="3" name="Tijdelijke aanduiding voor inhoud 2">
            <a:extLst>
              <a:ext uri="{FF2B5EF4-FFF2-40B4-BE49-F238E27FC236}">
                <a16:creationId xmlns:a16="http://schemas.microsoft.com/office/drawing/2014/main" id="{BAAC7569-935B-4ADD-9ED0-A1D133DDDB97}"/>
              </a:ext>
            </a:extLst>
          </p:cNvPr>
          <p:cNvSpPr>
            <a:spLocks noGrp="1"/>
          </p:cNvSpPr>
          <p:nvPr>
            <p:ph idx="1"/>
          </p:nvPr>
        </p:nvSpPr>
        <p:spPr/>
        <p:txBody>
          <a:bodyPr>
            <a:normAutofit fontScale="85000" lnSpcReduction="20000"/>
          </a:bodyPr>
          <a:lstStyle/>
          <a:p>
            <a:pPr marL="0" indent="0">
              <a:buNone/>
            </a:pPr>
            <a:r>
              <a:rPr lang="nl-NL" b="1" dirty="0"/>
              <a:t>Tegen blootstelling aan stoffen</a:t>
            </a:r>
          </a:p>
          <a:p>
            <a:r>
              <a:rPr lang="nl-NL" dirty="0"/>
              <a:t>bronafzuiging;</a:t>
            </a:r>
          </a:p>
          <a:p>
            <a:r>
              <a:rPr lang="nl-NL" dirty="0"/>
              <a:t>ventilatie;</a:t>
            </a:r>
          </a:p>
          <a:p>
            <a:r>
              <a:rPr lang="nl-NL" dirty="0"/>
              <a:t>persoonlijke beschermingsmiddelen.</a:t>
            </a:r>
          </a:p>
          <a:p>
            <a:endParaRPr lang="nl-NL" dirty="0"/>
          </a:p>
          <a:p>
            <a:pPr marL="0" indent="0">
              <a:buNone/>
            </a:pPr>
            <a:r>
              <a:rPr lang="nl-NL" b="1" dirty="0"/>
              <a:t>Tegen brand en explosie</a:t>
            </a:r>
          </a:p>
          <a:p>
            <a:r>
              <a:rPr lang="nl-NL" dirty="0"/>
              <a:t>afschermingsmateriaal moet brandveilig zijn;</a:t>
            </a:r>
          </a:p>
          <a:p>
            <a:r>
              <a:rPr lang="nl-NL" dirty="0"/>
              <a:t>verlichting mag niet omvallen of breken;</a:t>
            </a:r>
          </a:p>
          <a:p>
            <a:r>
              <a:rPr lang="nl-NL" dirty="0"/>
              <a:t>blusmiddelen onder handbereik.</a:t>
            </a:r>
          </a:p>
          <a:p>
            <a:endParaRPr lang="nl-NL" dirty="0"/>
          </a:p>
        </p:txBody>
      </p:sp>
      <p:sp>
        <p:nvSpPr>
          <p:cNvPr id="4" name="Tijdelijke aanduiding voor datum 3">
            <a:extLst>
              <a:ext uri="{FF2B5EF4-FFF2-40B4-BE49-F238E27FC236}">
                <a16:creationId xmlns:a16="http://schemas.microsoft.com/office/drawing/2014/main" id="{D2600965-5434-49AF-BDDF-226A642D3E21}"/>
              </a:ext>
            </a:extLst>
          </p:cNvPr>
          <p:cNvSpPr>
            <a:spLocks noGrp="1"/>
          </p:cNvSpPr>
          <p:nvPr>
            <p:ph type="dt" sz="half" idx="10"/>
          </p:nvPr>
        </p:nvSpPr>
        <p:spPr/>
        <p:txBody>
          <a:bodyPr/>
          <a:lstStyle/>
          <a:p>
            <a:fld id="{D2ED2D78-ABC5-6F4E-A044-5B8ECCCB3CD5}" type="datetime1">
              <a:rPr lang="nl-NL" smtClean="0"/>
              <a:t>21-4-2023</a:t>
            </a:fld>
            <a:endParaRPr lang="en-US"/>
          </a:p>
        </p:txBody>
      </p:sp>
      <p:sp>
        <p:nvSpPr>
          <p:cNvPr id="5" name="Tijdelijke aanduiding voor dianummer 4">
            <a:extLst>
              <a:ext uri="{FF2B5EF4-FFF2-40B4-BE49-F238E27FC236}">
                <a16:creationId xmlns:a16="http://schemas.microsoft.com/office/drawing/2014/main" id="{744B4F05-B87B-45F3-B154-30DF3A1B1E6E}"/>
              </a:ext>
            </a:extLst>
          </p:cNvPr>
          <p:cNvSpPr>
            <a:spLocks noGrp="1"/>
          </p:cNvSpPr>
          <p:nvPr>
            <p:ph type="sldNum" sz="quarter" idx="12"/>
          </p:nvPr>
        </p:nvSpPr>
        <p:spPr/>
        <p:txBody>
          <a:bodyPr/>
          <a:lstStyle/>
          <a:p>
            <a:fld id="{156BCAEE-3459-D44E-B08F-F9E8C64A0018}" type="slidenum">
              <a:rPr lang="en-US" smtClean="0"/>
              <a:pPr/>
              <a:t>10</a:t>
            </a:fld>
            <a:endParaRPr lang="en-US" dirty="0"/>
          </a:p>
        </p:txBody>
      </p:sp>
    </p:spTree>
    <p:extLst>
      <p:ext uri="{BB962C8B-B14F-4D97-AF65-F5344CB8AC3E}">
        <p14:creationId xmlns:p14="http://schemas.microsoft.com/office/powerpoint/2010/main" val="4227413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174</TotalTime>
  <Words>1033</Words>
  <Application>Microsoft Office PowerPoint</Application>
  <PresentationFormat>Diavoorstelling (16:9)</PresentationFormat>
  <Paragraphs>153</Paragraphs>
  <Slides>13</Slides>
  <Notes>12</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13</vt:i4>
      </vt:variant>
    </vt:vector>
  </HeadingPairs>
  <TitlesOfParts>
    <vt:vector size="16" baseType="lpstr">
      <vt:lpstr>Arial</vt:lpstr>
      <vt:lpstr>Calibri</vt:lpstr>
      <vt:lpstr>Office Theme</vt:lpstr>
      <vt:lpstr>Afgeschermd werken</vt:lpstr>
      <vt:lpstr>Wat is afgeschermd werken?</vt:lpstr>
      <vt:lpstr>Waarom afgeschermd werken?</vt:lpstr>
      <vt:lpstr>Wanneer afgeschermd werken?</vt:lpstr>
      <vt:lpstr>Afschermingssystemen</vt:lpstr>
      <vt:lpstr>Aandachtspunten bij afscherming</vt:lpstr>
      <vt:lpstr>Risico’s bij afgeschermd werken</vt:lpstr>
      <vt:lpstr>Blootstelling aan stoffen</vt:lpstr>
      <vt:lpstr>Veiligheidsmaatregelen (1)</vt:lpstr>
      <vt:lpstr>Veiligheidsmaatregelen (2)</vt:lpstr>
      <vt:lpstr>Stel je op de hoogte van</vt:lpstr>
      <vt:lpstr>Tot slot</vt:lpstr>
      <vt:lpstr>PowerPoint-presentatie</vt:lpstr>
    </vt:vector>
  </TitlesOfParts>
  <Company>Bloemendaal in vorm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 dfgsdfg</dc:creator>
  <cp:lastModifiedBy>Manon Leering</cp:lastModifiedBy>
  <cp:revision>19</cp:revision>
  <dcterms:created xsi:type="dcterms:W3CDTF">2016-05-25T10:47:19Z</dcterms:created>
  <dcterms:modified xsi:type="dcterms:W3CDTF">2023-04-21T12:03:57Z</dcterms:modified>
</cp:coreProperties>
</file>