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4"/>
  </p:sldMasterIdLst>
  <p:notesMasterIdLst>
    <p:notesMasterId r:id="rId23"/>
  </p:notesMasterIdLst>
  <p:handoutMasterIdLst>
    <p:handoutMasterId r:id="rId24"/>
  </p:handoutMasterIdLst>
  <p:sldIdLst>
    <p:sldId id="268" r:id="rId5"/>
    <p:sldId id="287" r:id="rId6"/>
    <p:sldId id="284" r:id="rId7"/>
    <p:sldId id="257" r:id="rId8"/>
    <p:sldId id="283" r:id="rId9"/>
    <p:sldId id="282" r:id="rId10"/>
    <p:sldId id="270" r:id="rId11"/>
    <p:sldId id="280" r:id="rId12"/>
    <p:sldId id="271" r:id="rId13"/>
    <p:sldId id="272" r:id="rId14"/>
    <p:sldId id="285" r:id="rId15"/>
    <p:sldId id="286" r:id="rId16"/>
    <p:sldId id="273" r:id="rId17"/>
    <p:sldId id="289" r:id="rId18"/>
    <p:sldId id="288" r:id="rId19"/>
    <p:sldId id="279" r:id="rId20"/>
    <p:sldId id="269" r:id="rId21"/>
    <p:sldId id="263" r:id="rId22"/>
  </p:sldIdLst>
  <p:sldSz cx="9144000" cy="5143500" type="screen16x9"/>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B8B"/>
    <a:srgbClr val="149FDB"/>
    <a:srgbClr val="AADA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700939-07E3-49AF-A716-89CBE5618F03}" v="1" dt="2023-04-21T10:02:51.1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89339" autoAdjust="0"/>
  </p:normalViewPr>
  <p:slideViewPr>
    <p:cSldViewPr snapToGrid="0" snapToObjects="1">
      <p:cViewPr varScale="1">
        <p:scale>
          <a:sx n="134" d="100"/>
          <a:sy n="134" d="100"/>
        </p:scale>
        <p:origin x="1206" y="12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on Leering" userId="f7f315a7-351b-42e2-88de-8bd33553765a" providerId="ADAL" clId="{AB700939-07E3-49AF-A716-89CBE5618F03}"/>
    <pc:docChg chg="custSel modSld">
      <pc:chgData name="Manon Leering" userId="f7f315a7-351b-42e2-88de-8bd33553765a" providerId="ADAL" clId="{AB700939-07E3-49AF-A716-89CBE5618F03}" dt="2023-04-21T10:02:55.214" v="4" actId="1076"/>
      <pc:docMkLst>
        <pc:docMk/>
      </pc:docMkLst>
      <pc:sldChg chg="addSp delSp modSp mod">
        <pc:chgData name="Manon Leering" userId="f7f315a7-351b-42e2-88de-8bd33553765a" providerId="ADAL" clId="{AB700939-07E3-49AF-A716-89CBE5618F03}" dt="2023-04-21T10:02:55.214" v="4" actId="1076"/>
        <pc:sldMkLst>
          <pc:docMk/>
          <pc:sldMk cId="2988560949" sldId="269"/>
        </pc:sldMkLst>
        <pc:picChg chg="add mod">
          <ac:chgData name="Manon Leering" userId="f7f315a7-351b-42e2-88de-8bd33553765a" providerId="ADAL" clId="{AB700939-07E3-49AF-A716-89CBE5618F03}" dt="2023-04-21T10:02:55.214" v="4" actId="1076"/>
          <ac:picMkLst>
            <pc:docMk/>
            <pc:sldMk cId="2988560949" sldId="269"/>
            <ac:picMk id="3" creationId="{BC4BF606-1EDF-2A37-7F57-89FE5095BE45}"/>
          </ac:picMkLst>
        </pc:picChg>
        <pc:picChg chg="del">
          <ac:chgData name="Manon Leering" userId="f7f315a7-351b-42e2-88de-8bd33553765a" providerId="ADAL" clId="{AB700939-07E3-49AF-A716-89CBE5618F03}" dt="2023-04-21T10:02:46.305" v="0" actId="478"/>
          <ac:picMkLst>
            <pc:docMk/>
            <pc:sldMk cId="2988560949" sldId="269"/>
            <ac:picMk id="5" creationId="{1FDE4AA6-B4D8-483F-AC4A-E1BE875C96C0}"/>
          </ac:picMkLst>
        </pc:picChg>
      </pc:sldChg>
    </pc:docChg>
  </pc:docChgLst>
  <pc:docChgLst>
    <pc:chgData name="Judith Super" userId="7da5d9ba-1139-47ec-bd78-5b6a96c7beab" providerId="ADAL" clId="{C8A04090-8A47-40EC-8AF2-E0F841616DB1}"/>
    <pc:docChg chg="undo custSel modSld">
      <pc:chgData name="Judith Super" userId="7da5d9ba-1139-47ec-bd78-5b6a96c7beab" providerId="ADAL" clId="{C8A04090-8A47-40EC-8AF2-E0F841616DB1}" dt="2022-08-04T14:38:27.861" v="12" actId="6549"/>
      <pc:docMkLst>
        <pc:docMk/>
      </pc:docMkLst>
      <pc:sldChg chg="addSp delSp modSp mod">
        <pc:chgData name="Judith Super" userId="7da5d9ba-1139-47ec-bd78-5b6a96c7beab" providerId="ADAL" clId="{C8A04090-8A47-40EC-8AF2-E0F841616DB1}" dt="2022-08-04T14:38:27.861" v="12" actId="6549"/>
        <pc:sldMkLst>
          <pc:docMk/>
          <pc:sldMk cId="2783128775" sldId="287"/>
        </pc:sldMkLst>
        <pc:spChg chg="add del mod">
          <ac:chgData name="Judith Super" userId="7da5d9ba-1139-47ec-bd78-5b6a96c7beab" providerId="ADAL" clId="{C8A04090-8A47-40EC-8AF2-E0F841616DB1}" dt="2022-08-04T14:37:53.964" v="7" actId="478"/>
          <ac:spMkLst>
            <pc:docMk/>
            <pc:sldMk cId="2783128775" sldId="287"/>
            <ac:spMk id="4" creationId="{DB149DA9-6DEA-F157-7887-D7857E3C9A3B}"/>
          </ac:spMkLst>
        </pc:spChg>
        <pc:spChg chg="add del mod">
          <ac:chgData name="Judith Super" userId="7da5d9ba-1139-47ec-bd78-5b6a96c7beab" providerId="ADAL" clId="{C8A04090-8A47-40EC-8AF2-E0F841616DB1}" dt="2022-08-04T14:38:00.438" v="9" actId="478"/>
          <ac:spMkLst>
            <pc:docMk/>
            <pc:sldMk cId="2783128775" sldId="287"/>
            <ac:spMk id="7" creationId="{007A3274-8522-2B94-2D00-DC289833E2A3}"/>
          </ac:spMkLst>
        </pc:spChg>
        <pc:spChg chg="mod">
          <ac:chgData name="Judith Super" userId="7da5d9ba-1139-47ec-bd78-5b6a96c7beab" providerId="ADAL" clId="{C8A04090-8A47-40EC-8AF2-E0F841616DB1}" dt="2022-08-04T14:38:27.861" v="12" actId="6549"/>
          <ac:spMkLst>
            <pc:docMk/>
            <pc:sldMk cId="2783128775" sldId="287"/>
            <ac:spMk id="11" creationId="{B7EE28F5-91B0-A83D-9549-B02BDF99E4A3}"/>
          </ac:spMkLst>
        </pc:spChg>
        <pc:spChg chg="del">
          <ac:chgData name="Judith Super" userId="7da5d9ba-1139-47ec-bd78-5b6a96c7beab" providerId="ADAL" clId="{C8A04090-8A47-40EC-8AF2-E0F841616DB1}" dt="2022-08-04T14:37:50.811" v="6" actId="478"/>
          <ac:spMkLst>
            <pc:docMk/>
            <pc:sldMk cId="2783128775" sldId="287"/>
            <ac:spMk id="17" creationId="{0DD2511D-9986-4131-4E3E-86BA51AB1B97}"/>
          </ac:spMkLst>
        </pc:spChg>
        <pc:picChg chg="add mod modCrop">
          <ac:chgData name="Judith Super" userId="7da5d9ba-1139-47ec-bd78-5b6a96c7beab" providerId="ADAL" clId="{C8A04090-8A47-40EC-8AF2-E0F841616DB1}" dt="2022-08-04T14:38:06.557" v="11" actId="1076"/>
          <ac:picMkLst>
            <pc:docMk/>
            <pc:sldMk cId="2783128775" sldId="287"/>
            <ac:picMk id="2" creationId="{9DBBF142-E28C-BEAB-12AD-3A2E42491154}"/>
          </ac:picMkLst>
        </pc:picChg>
        <pc:picChg chg="add del">
          <ac:chgData name="Judith Super" userId="7da5d9ba-1139-47ec-bd78-5b6a96c7beab" providerId="ADAL" clId="{C8A04090-8A47-40EC-8AF2-E0F841616DB1}" dt="2022-08-04T14:38:00.438" v="9" actId="478"/>
          <ac:picMkLst>
            <pc:docMk/>
            <pc:sldMk cId="2783128775" sldId="287"/>
            <ac:picMk id="6" creationId="{061EA767-A06F-906C-D614-033006864DE4}"/>
          </ac:picMkLst>
        </pc:picChg>
      </pc:sldChg>
    </pc:docChg>
  </pc:docChgLst>
  <pc:docChgLst>
    <pc:chgData name="Sandra Schouten" userId="eee0497f-8c30-44b4-aea5-26e1097fae61" providerId="ADAL" clId="{9537C75C-B6D5-4005-82CB-1CAA0BB1F5BB}"/>
    <pc:docChg chg="undo custSel modSld">
      <pc:chgData name="Sandra Schouten" userId="eee0497f-8c30-44b4-aea5-26e1097fae61" providerId="ADAL" clId="{9537C75C-B6D5-4005-82CB-1CAA0BB1F5BB}" dt="2022-08-02T14:12:23.709" v="525" actId="20577"/>
      <pc:docMkLst>
        <pc:docMk/>
      </pc:docMkLst>
      <pc:sldChg chg="modSp mod">
        <pc:chgData name="Sandra Schouten" userId="eee0497f-8c30-44b4-aea5-26e1097fae61" providerId="ADAL" clId="{9537C75C-B6D5-4005-82CB-1CAA0BB1F5BB}" dt="2022-08-02T13:32:40.166" v="121" actId="20577"/>
        <pc:sldMkLst>
          <pc:docMk/>
          <pc:sldMk cId="420697892" sldId="257"/>
        </pc:sldMkLst>
        <pc:spChg chg="mod">
          <ac:chgData name="Sandra Schouten" userId="eee0497f-8c30-44b4-aea5-26e1097fae61" providerId="ADAL" clId="{9537C75C-B6D5-4005-82CB-1CAA0BB1F5BB}" dt="2022-08-02T13:32:37.640" v="120" actId="20577"/>
          <ac:spMkLst>
            <pc:docMk/>
            <pc:sldMk cId="420697892" sldId="257"/>
            <ac:spMk id="3" creationId="{00000000-0000-0000-0000-000000000000}"/>
          </ac:spMkLst>
        </pc:spChg>
        <pc:spChg chg="mod">
          <ac:chgData name="Sandra Schouten" userId="eee0497f-8c30-44b4-aea5-26e1097fae61" providerId="ADAL" clId="{9537C75C-B6D5-4005-82CB-1CAA0BB1F5BB}" dt="2022-08-02T13:32:40.166" v="121" actId="20577"/>
          <ac:spMkLst>
            <pc:docMk/>
            <pc:sldMk cId="420697892" sldId="257"/>
            <ac:spMk id="7" creationId="{73D59B74-DA06-489F-B314-56ADC73D4849}"/>
          </ac:spMkLst>
        </pc:spChg>
        <pc:cxnChg chg="mod">
          <ac:chgData name="Sandra Schouten" userId="eee0497f-8c30-44b4-aea5-26e1097fae61" providerId="ADAL" clId="{9537C75C-B6D5-4005-82CB-1CAA0BB1F5BB}" dt="2022-08-02T13:31:35.363" v="93" actId="1076"/>
          <ac:cxnSpMkLst>
            <pc:docMk/>
            <pc:sldMk cId="420697892" sldId="257"/>
            <ac:cxnSpMk id="8" creationId="{2B6FB209-D174-4FDA-9DB2-B6671A51CFA2}"/>
          </ac:cxnSpMkLst>
        </pc:cxnChg>
      </pc:sldChg>
      <pc:sldChg chg="modSp mod">
        <pc:chgData name="Sandra Schouten" userId="eee0497f-8c30-44b4-aea5-26e1097fae61" providerId="ADAL" clId="{9537C75C-B6D5-4005-82CB-1CAA0BB1F5BB}" dt="2022-08-02T13:41:07.873" v="251" actId="20577"/>
        <pc:sldMkLst>
          <pc:docMk/>
          <pc:sldMk cId="3132593" sldId="263"/>
        </pc:sldMkLst>
        <pc:spChg chg="mod">
          <ac:chgData name="Sandra Schouten" userId="eee0497f-8c30-44b4-aea5-26e1097fae61" providerId="ADAL" clId="{9537C75C-B6D5-4005-82CB-1CAA0BB1F5BB}" dt="2022-08-02T13:41:07.873" v="251" actId="20577"/>
          <ac:spMkLst>
            <pc:docMk/>
            <pc:sldMk cId="3132593" sldId="263"/>
            <ac:spMk id="10" creationId="{00000000-0000-0000-0000-000000000000}"/>
          </ac:spMkLst>
        </pc:spChg>
      </pc:sldChg>
      <pc:sldChg chg="modSp mod">
        <pc:chgData name="Sandra Schouten" userId="eee0497f-8c30-44b4-aea5-26e1097fae61" providerId="ADAL" clId="{9537C75C-B6D5-4005-82CB-1CAA0BB1F5BB}" dt="2022-08-02T13:30:54.453" v="89" actId="1076"/>
        <pc:sldMkLst>
          <pc:docMk/>
          <pc:sldMk cId="3263442407" sldId="268"/>
        </pc:sldMkLst>
        <pc:spChg chg="mod">
          <ac:chgData name="Sandra Schouten" userId="eee0497f-8c30-44b4-aea5-26e1097fae61" providerId="ADAL" clId="{9537C75C-B6D5-4005-82CB-1CAA0BB1F5BB}" dt="2022-08-02T13:30:54.453" v="89" actId="1076"/>
          <ac:spMkLst>
            <pc:docMk/>
            <pc:sldMk cId="3263442407" sldId="268"/>
            <ac:spMk id="3" creationId="{00000000-0000-0000-0000-000000000000}"/>
          </ac:spMkLst>
        </pc:spChg>
      </pc:sldChg>
      <pc:sldChg chg="modSp mod">
        <pc:chgData name="Sandra Schouten" userId="eee0497f-8c30-44b4-aea5-26e1097fae61" providerId="ADAL" clId="{9537C75C-B6D5-4005-82CB-1CAA0BB1F5BB}" dt="2022-08-02T13:38:28.632" v="147" actId="6549"/>
        <pc:sldMkLst>
          <pc:docMk/>
          <pc:sldMk cId="1467227347" sldId="270"/>
        </pc:sldMkLst>
        <pc:spChg chg="mod">
          <ac:chgData name="Sandra Schouten" userId="eee0497f-8c30-44b4-aea5-26e1097fae61" providerId="ADAL" clId="{9537C75C-B6D5-4005-82CB-1CAA0BB1F5BB}" dt="2022-08-02T13:38:28.632" v="147" actId="6549"/>
          <ac:spMkLst>
            <pc:docMk/>
            <pc:sldMk cId="1467227347" sldId="270"/>
            <ac:spMk id="3" creationId="{00000000-0000-0000-0000-000000000000}"/>
          </ac:spMkLst>
        </pc:spChg>
      </pc:sldChg>
      <pc:sldChg chg="modSp mod">
        <pc:chgData name="Sandra Schouten" userId="eee0497f-8c30-44b4-aea5-26e1097fae61" providerId="ADAL" clId="{9537C75C-B6D5-4005-82CB-1CAA0BB1F5BB}" dt="2022-08-02T13:39:21.148" v="186" actId="20577"/>
        <pc:sldMkLst>
          <pc:docMk/>
          <pc:sldMk cId="3540721106" sldId="271"/>
        </pc:sldMkLst>
        <pc:spChg chg="mod">
          <ac:chgData name="Sandra Schouten" userId="eee0497f-8c30-44b4-aea5-26e1097fae61" providerId="ADAL" clId="{9537C75C-B6D5-4005-82CB-1CAA0BB1F5BB}" dt="2022-08-02T13:39:12.087" v="180" actId="20577"/>
          <ac:spMkLst>
            <pc:docMk/>
            <pc:sldMk cId="3540721106" sldId="271"/>
            <ac:spMk id="2" creationId="{00000000-0000-0000-0000-000000000000}"/>
          </ac:spMkLst>
        </pc:spChg>
        <pc:spChg chg="mod">
          <ac:chgData name="Sandra Schouten" userId="eee0497f-8c30-44b4-aea5-26e1097fae61" providerId="ADAL" clId="{9537C75C-B6D5-4005-82CB-1CAA0BB1F5BB}" dt="2022-08-02T13:39:21.148" v="186" actId="20577"/>
          <ac:spMkLst>
            <pc:docMk/>
            <pc:sldMk cId="3540721106" sldId="271"/>
            <ac:spMk id="3" creationId="{00000000-0000-0000-0000-000000000000}"/>
          </ac:spMkLst>
        </pc:spChg>
      </pc:sldChg>
      <pc:sldChg chg="modSp mod">
        <pc:chgData name="Sandra Schouten" userId="eee0497f-8c30-44b4-aea5-26e1097fae61" providerId="ADAL" clId="{9537C75C-B6D5-4005-82CB-1CAA0BB1F5BB}" dt="2022-08-02T13:39:56.286" v="208" actId="6549"/>
        <pc:sldMkLst>
          <pc:docMk/>
          <pc:sldMk cId="4230830802" sldId="272"/>
        </pc:sldMkLst>
        <pc:spChg chg="mod">
          <ac:chgData name="Sandra Schouten" userId="eee0497f-8c30-44b4-aea5-26e1097fae61" providerId="ADAL" clId="{9537C75C-B6D5-4005-82CB-1CAA0BB1F5BB}" dt="2022-08-02T13:39:56.286" v="208" actId="6549"/>
          <ac:spMkLst>
            <pc:docMk/>
            <pc:sldMk cId="4230830802" sldId="272"/>
            <ac:spMk id="3" creationId="{00000000-0000-0000-0000-000000000000}"/>
          </ac:spMkLst>
        </pc:spChg>
      </pc:sldChg>
      <pc:sldChg chg="modSp mod">
        <pc:chgData name="Sandra Schouten" userId="eee0497f-8c30-44b4-aea5-26e1097fae61" providerId="ADAL" clId="{9537C75C-B6D5-4005-82CB-1CAA0BB1F5BB}" dt="2022-08-02T13:40:26.106" v="230" actId="27636"/>
        <pc:sldMkLst>
          <pc:docMk/>
          <pc:sldMk cId="2737983547" sldId="273"/>
        </pc:sldMkLst>
        <pc:spChg chg="mod">
          <ac:chgData name="Sandra Schouten" userId="eee0497f-8c30-44b4-aea5-26e1097fae61" providerId="ADAL" clId="{9537C75C-B6D5-4005-82CB-1CAA0BB1F5BB}" dt="2022-08-02T13:40:26.106" v="230" actId="27636"/>
          <ac:spMkLst>
            <pc:docMk/>
            <pc:sldMk cId="2737983547" sldId="273"/>
            <ac:spMk id="3" creationId="{7F3474D5-AFB6-4D20-9142-558D4633FC57}"/>
          </ac:spMkLst>
        </pc:spChg>
      </pc:sldChg>
      <pc:sldChg chg="modSp mod">
        <pc:chgData name="Sandra Schouten" userId="eee0497f-8c30-44b4-aea5-26e1097fae61" providerId="ADAL" clId="{9537C75C-B6D5-4005-82CB-1CAA0BB1F5BB}" dt="2022-08-02T13:41:00.357" v="250" actId="6549"/>
        <pc:sldMkLst>
          <pc:docMk/>
          <pc:sldMk cId="2693419693" sldId="279"/>
        </pc:sldMkLst>
        <pc:spChg chg="mod">
          <ac:chgData name="Sandra Schouten" userId="eee0497f-8c30-44b4-aea5-26e1097fae61" providerId="ADAL" clId="{9537C75C-B6D5-4005-82CB-1CAA0BB1F5BB}" dt="2022-08-02T13:41:00.357" v="250" actId="6549"/>
          <ac:spMkLst>
            <pc:docMk/>
            <pc:sldMk cId="2693419693" sldId="279"/>
            <ac:spMk id="3" creationId="{853670E8-EFDD-4769-AE91-059C1193348C}"/>
          </ac:spMkLst>
        </pc:spChg>
      </pc:sldChg>
      <pc:sldChg chg="modSp mod">
        <pc:chgData name="Sandra Schouten" userId="eee0497f-8c30-44b4-aea5-26e1097fae61" providerId="ADAL" clId="{9537C75C-B6D5-4005-82CB-1CAA0BB1F5BB}" dt="2022-08-02T13:39:03.251" v="175" actId="6549"/>
        <pc:sldMkLst>
          <pc:docMk/>
          <pc:sldMk cId="4129763748" sldId="280"/>
        </pc:sldMkLst>
        <pc:spChg chg="mod">
          <ac:chgData name="Sandra Schouten" userId="eee0497f-8c30-44b4-aea5-26e1097fae61" providerId="ADAL" clId="{9537C75C-B6D5-4005-82CB-1CAA0BB1F5BB}" dt="2022-08-02T13:39:03.251" v="175" actId="6549"/>
          <ac:spMkLst>
            <pc:docMk/>
            <pc:sldMk cId="4129763748" sldId="280"/>
            <ac:spMk id="3" creationId="{00000000-0000-0000-0000-000000000000}"/>
          </ac:spMkLst>
        </pc:spChg>
      </pc:sldChg>
      <pc:sldChg chg="modSp mod">
        <pc:chgData name="Sandra Schouten" userId="eee0497f-8c30-44b4-aea5-26e1097fae61" providerId="ADAL" clId="{9537C75C-B6D5-4005-82CB-1CAA0BB1F5BB}" dt="2022-08-02T13:32:25.949" v="116" actId="20577"/>
        <pc:sldMkLst>
          <pc:docMk/>
          <pc:sldMk cId="541075601" sldId="282"/>
        </pc:sldMkLst>
        <pc:spChg chg="mod">
          <ac:chgData name="Sandra Schouten" userId="eee0497f-8c30-44b4-aea5-26e1097fae61" providerId="ADAL" clId="{9537C75C-B6D5-4005-82CB-1CAA0BB1F5BB}" dt="2022-08-02T13:31:59.431" v="99" actId="6549"/>
          <ac:spMkLst>
            <pc:docMk/>
            <pc:sldMk cId="541075601" sldId="282"/>
            <ac:spMk id="2" creationId="{00000000-0000-0000-0000-000000000000}"/>
          </ac:spMkLst>
        </pc:spChg>
        <pc:spChg chg="mod">
          <ac:chgData name="Sandra Schouten" userId="eee0497f-8c30-44b4-aea5-26e1097fae61" providerId="ADAL" clId="{9537C75C-B6D5-4005-82CB-1CAA0BB1F5BB}" dt="2022-08-02T13:32:25.949" v="116" actId="20577"/>
          <ac:spMkLst>
            <pc:docMk/>
            <pc:sldMk cId="541075601" sldId="282"/>
            <ac:spMk id="3" creationId="{00000000-0000-0000-0000-000000000000}"/>
          </ac:spMkLst>
        </pc:spChg>
      </pc:sldChg>
      <pc:sldChg chg="modSp mod">
        <pc:chgData name="Sandra Schouten" userId="eee0497f-8c30-44b4-aea5-26e1097fae61" providerId="ADAL" clId="{9537C75C-B6D5-4005-82CB-1CAA0BB1F5BB}" dt="2022-08-02T13:32:31.701" v="119" actId="20577"/>
        <pc:sldMkLst>
          <pc:docMk/>
          <pc:sldMk cId="125577653" sldId="283"/>
        </pc:sldMkLst>
        <pc:spChg chg="mod">
          <ac:chgData name="Sandra Schouten" userId="eee0497f-8c30-44b4-aea5-26e1097fae61" providerId="ADAL" clId="{9537C75C-B6D5-4005-82CB-1CAA0BB1F5BB}" dt="2022-08-02T13:32:31.701" v="119" actId="20577"/>
          <ac:spMkLst>
            <pc:docMk/>
            <pc:sldMk cId="125577653" sldId="283"/>
            <ac:spMk id="3" creationId="{00000000-0000-0000-0000-000000000000}"/>
          </ac:spMkLst>
        </pc:spChg>
      </pc:sldChg>
      <pc:sldChg chg="modSp mod">
        <pc:chgData name="Sandra Schouten" userId="eee0497f-8c30-44b4-aea5-26e1097fae61" providerId="ADAL" clId="{9537C75C-B6D5-4005-82CB-1CAA0BB1F5BB}" dt="2022-08-02T13:31:03.336" v="90" actId="20577"/>
        <pc:sldMkLst>
          <pc:docMk/>
          <pc:sldMk cId="1726534573" sldId="284"/>
        </pc:sldMkLst>
        <pc:spChg chg="mod">
          <ac:chgData name="Sandra Schouten" userId="eee0497f-8c30-44b4-aea5-26e1097fae61" providerId="ADAL" clId="{9537C75C-B6D5-4005-82CB-1CAA0BB1F5BB}" dt="2022-08-02T13:31:03.336" v="90" actId="20577"/>
          <ac:spMkLst>
            <pc:docMk/>
            <pc:sldMk cId="1726534573" sldId="284"/>
            <ac:spMk id="3" creationId="{00000000-0000-0000-0000-000000000000}"/>
          </ac:spMkLst>
        </pc:spChg>
      </pc:sldChg>
      <pc:sldChg chg="addSp delSp modSp mod">
        <pc:chgData name="Sandra Schouten" userId="eee0497f-8c30-44b4-aea5-26e1097fae61" providerId="ADAL" clId="{9537C75C-B6D5-4005-82CB-1CAA0BB1F5BB}" dt="2022-08-02T14:12:23.709" v="525" actId="20577"/>
        <pc:sldMkLst>
          <pc:docMk/>
          <pc:sldMk cId="2783128775" sldId="287"/>
        </pc:sldMkLst>
        <pc:spChg chg="add del mod">
          <ac:chgData name="Sandra Schouten" userId="eee0497f-8c30-44b4-aea5-26e1097fae61" providerId="ADAL" clId="{9537C75C-B6D5-4005-82CB-1CAA0BB1F5BB}" dt="2022-08-02T14:12:23.709" v="525" actId="20577"/>
          <ac:spMkLst>
            <pc:docMk/>
            <pc:sldMk cId="2783128775" sldId="287"/>
            <ac:spMk id="17" creationId="{0DD2511D-9986-4131-4E3E-86BA51AB1B97}"/>
          </ac:spMkLst>
        </pc:spChg>
      </pc:sldChg>
      <pc:sldChg chg="modSp mod">
        <pc:chgData name="Sandra Schouten" userId="eee0497f-8c30-44b4-aea5-26e1097fae61" providerId="ADAL" clId="{9537C75C-B6D5-4005-82CB-1CAA0BB1F5BB}" dt="2022-08-02T13:55:16.504" v="255" actId="6549"/>
        <pc:sldMkLst>
          <pc:docMk/>
          <pc:sldMk cId="1836022320" sldId="288"/>
        </pc:sldMkLst>
        <pc:spChg chg="mod">
          <ac:chgData name="Sandra Schouten" userId="eee0497f-8c30-44b4-aea5-26e1097fae61" providerId="ADAL" clId="{9537C75C-B6D5-4005-82CB-1CAA0BB1F5BB}" dt="2022-08-02T13:55:16.504" v="255" actId="6549"/>
          <ac:spMkLst>
            <pc:docMk/>
            <pc:sldMk cId="1836022320" sldId="288"/>
            <ac:spMk id="3" creationId="{61797E93-2F8E-0FB9-ED50-DC42D171E91B}"/>
          </ac:spMkLst>
        </pc:spChg>
      </pc:sldChg>
      <pc:sldChg chg="addSp delSp modSp mod">
        <pc:chgData name="Sandra Schouten" userId="eee0497f-8c30-44b4-aea5-26e1097fae61" providerId="ADAL" clId="{9537C75C-B6D5-4005-82CB-1CAA0BB1F5BB}" dt="2022-08-02T14:11:25.512" v="373" actId="14100"/>
        <pc:sldMkLst>
          <pc:docMk/>
          <pc:sldMk cId="3415615157" sldId="289"/>
        </pc:sldMkLst>
        <pc:spChg chg="del mod">
          <ac:chgData name="Sandra Schouten" userId="eee0497f-8c30-44b4-aea5-26e1097fae61" providerId="ADAL" clId="{9537C75C-B6D5-4005-82CB-1CAA0BB1F5BB}" dt="2022-08-02T14:05:21.002" v="314" actId="931"/>
          <ac:spMkLst>
            <pc:docMk/>
            <pc:sldMk cId="3415615157" sldId="289"/>
            <ac:spMk id="3" creationId="{21016F77-3CCC-9873-14A5-9AE891CD09D7}"/>
          </ac:spMkLst>
        </pc:spChg>
        <pc:spChg chg="add del mod">
          <ac:chgData name="Sandra Schouten" userId="eee0497f-8c30-44b4-aea5-26e1097fae61" providerId="ADAL" clId="{9537C75C-B6D5-4005-82CB-1CAA0BB1F5BB}" dt="2022-08-02T14:10:08.778" v="351" actId="478"/>
          <ac:spMkLst>
            <pc:docMk/>
            <pc:sldMk cId="3415615157" sldId="289"/>
            <ac:spMk id="17" creationId="{7B473910-D2A3-89B2-9A20-793EFAFFAB47}"/>
          </ac:spMkLst>
        </pc:spChg>
        <pc:picChg chg="add del mod">
          <ac:chgData name="Sandra Schouten" userId="eee0497f-8c30-44b4-aea5-26e1097fae61" providerId="ADAL" clId="{9537C75C-B6D5-4005-82CB-1CAA0BB1F5BB}" dt="2022-08-02T14:09:40.183" v="344" actId="478"/>
          <ac:picMkLst>
            <pc:docMk/>
            <pc:sldMk cId="3415615157" sldId="289"/>
            <ac:picMk id="7" creationId="{082F9D1D-B6B9-904E-63AF-E56728B497FA}"/>
          </ac:picMkLst>
        </pc:picChg>
        <pc:picChg chg="add del mod">
          <ac:chgData name="Sandra Schouten" userId="eee0497f-8c30-44b4-aea5-26e1097fae61" providerId="ADAL" clId="{9537C75C-B6D5-4005-82CB-1CAA0BB1F5BB}" dt="2022-08-02T14:06:23.346" v="320" actId="931"/>
          <ac:picMkLst>
            <pc:docMk/>
            <pc:sldMk cId="3415615157" sldId="289"/>
            <ac:picMk id="9" creationId="{BE3B25EE-91E2-B4C1-BE03-F7F483FB7042}"/>
          </ac:picMkLst>
        </pc:picChg>
        <pc:picChg chg="add mod">
          <ac:chgData name="Sandra Schouten" userId="eee0497f-8c30-44b4-aea5-26e1097fae61" providerId="ADAL" clId="{9537C75C-B6D5-4005-82CB-1CAA0BB1F5BB}" dt="2022-08-02T14:11:12.722" v="369" actId="14100"/>
          <ac:picMkLst>
            <pc:docMk/>
            <pc:sldMk cId="3415615157" sldId="289"/>
            <ac:picMk id="11" creationId="{5044FB42-3B4F-4020-CD0A-3076791F2FEE}"/>
          </ac:picMkLst>
        </pc:picChg>
        <pc:picChg chg="add mod">
          <ac:chgData name="Sandra Schouten" userId="eee0497f-8c30-44b4-aea5-26e1097fae61" providerId="ADAL" clId="{9537C75C-B6D5-4005-82CB-1CAA0BB1F5BB}" dt="2022-08-02T14:10:43.414" v="357" actId="14100"/>
          <ac:picMkLst>
            <pc:docMk/>
            <pc:sldMk cId="3415615157" sldId="289"/>
            <ac:picMk id="13" creationId="{B0429F90-8F0A-CBCF-F0F3-05EF618DA00D}"/>
          </ac:picMkLst>
        </pc:picChg>
        <pc:picChg chg="add mod">
          <ac:chgData name="Sandra Schouten" userId="eee0497f-8c30-44b4-aea5-26e1097fae61" providerId="ADAL" clId="{9537C75C-B6D5-4005-82CB-1CAA0BB1F5BB}" dt="2022-08-02T14:11:14.996" v="370" actId="14100"/>
          <ac:picMkLst>
            <pc:docMk/>
            <pc:sldMk cId="3415615157" sldId="289"/>
            <ac:picMk id="15" creationId="{B1A50147-39C3-9159-02F8-8B0E228C85D2}"/>
          </ac:picMkLst>
        </pc:picChg>
        <pc:picChg chg="add mod">
          <ac:chgData name="Sandra Schouten" userId="eee0497f-8c30-44b4-aea5-26e1097fae61" providerId="ADAL" clId="{9537C75C-B6D5-4005-82CB-1CAA0BB1F5BB}" dt="2022-08-02T14:11:25.512" v="373" actId="14100"/>
          <ac:picMkLst>
            <pc:docMk/>
            <pc:sldMk cId="3415615157" sldId="289"/>
            <ac:picMk id="19" creationId="{C1AF5FD0-058C-D64F-B84F-19CC06C64F1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6443E256-3C6A-D445-9387-E549CFEA95D3}" type="datetimeFigureOut">
              <a:rPr lang="en-US" smtClean="0"/>
              <a:t>4/21/2023</a:t>
            </a:fld>
            <a:endParaRPr lang="en-US"/>
          </a:p>
        </p:txBody>
      </p:sp>
      <p:sp>
        <p:nvSpPr>
          <p:cNvPr id="4" name="Footer Placehold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FCF3CD81-F918-F744-B071-F7C509594244}" type="slidenum">
              <a:rPr lang="en-US" smtClean="0"/>
              <a:t>‹nr.›</a:t>
            </a:fld>
            <a:endParaRPr lang="en-US"/>
          </a:p>
        </p:txBody>
      </p:sp>
    </p:spTree>
    <p:extLst>
      <p:ext uri="{BB962C8B-B14F-4D97-AF65-F5344CB8AC3E}">
        <p14:creationId xmlns:p14="http://schemas.microsoft.com/office/powerpoint/2010/main" val="965896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FC5B762B-ACFD-314A-AD85-16744AA50A1B}" type="datetimeFigureOut">
              <a:rPr lang="en-US" smtClean="0"/>
              <a:t>4/21/2023</a:t>
            </a:fld>
            <a:endParaRPr lang="en-US"/>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B302D623-AEC2-3042-AF65-6A0D5A4E62ED}" type="slidenum">
              <a:rPr lang="en-US" smtClean="0"/>
              <a:t>‹nr.›</a:t>
            </a:fld>
            <a:endParaRPr lang="en-US"/>
          </a:p>
        </p:txBody>
      </p:sp>
    </p:spTree>
    <p:extLst>
      <p:ext uri="{BB962C8B-B14F-4D97-AF65-F5344CB8AC3E}">
        <p14:creationId xmlns:p14="http://schemas.microsoft.com/office/powerpoint/2010/main" val="29542166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De presentatie is algemeen. Gebruik waar mogelijk in de presentatie foto’s en voorbeelden uit de eigen praktijk, om de presentatie herkenbaarder te maken voor je werknemers. Maak foto’s op projectlocaties van je eigen bedrijf en spiegel voor wat er KAN gebeuren ALS er kinderen binnen de hekwerken komen.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Introductie:</a:t>
            </a:r>
            <a:r>
              <a:rPr lang="nl-NL" dirty="0"/>
              <a:t> Deze presentatie gaat over het veilig achterlaten van projectlocaties, veilig voor derden en met name, veilig voor kinderen.</a:t>
            </a:r>
            <a:r>
              <a:rPr lang="nl-NL" baseline="0" dirty="0"/>
              <a:t> Wat is het doel? Het uiteindelijke </a:t>
            </a:r>
            <a:r>
              <a:rPr lang="nl-NL" sz="1200" b="0" i="0" u="none" strike="noStrike" kern="1200" baseline="0" dirty="0">
                <a:solidFill>
                  <a:schemeClr val="tx1"/>
                </a:solidFill>
                <a:latin typeface="+mn-lt"/>
                <a:ea typeface="+mn-ea"/>
                <a:cs typeface="+mn-cs"/>
              </a:rPr>
              <a:t>doel is dat de projectlocaties zodanig veilig worden verlaten, dat de risico’s voor kinderen minimaal zijn en dat de medewerkers achteraf niets te verwijten valt. “We hebben gedaan wat in onze macht lag” Deze toolbox is er dus o</a:t>
            </a:r>
            <a:r>
              <a:rPr lang="nl-NL" baseline="0" dirty="0"/>
              <a:t>m projectmedewerkers bewust te maken van de onveiligheden op hun projectlocatie, op de verboden speeltuin van kinderen.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2</a:t>
            </a:fld>
            <a:endParaRPr lang="en-US"/>
          </a:p>
        </p:txBody>
      </p:sp>
    </p:spTree>
    <p:extLst>
      <p:ext uri="{BB962C8B-B14F-4D97-AF65-F5344CB8AC3E}">
        <p14:creationId xmlns:p14="http://schemas.microsoft.com/office/powerpoint/2010/main" val="2186438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11</a:t>
            </a:fld>
            <a:endParaRPr lang="en-US"/>
          </a:p>
        </p:txBody>
      </p:sp>
    </p:spTree>
    <p:extLst>
      <p:ext uri="{BB962C8B-B14F-4D97-AF65-F5344CB8AC3E}">
        <p14:creationId xmlns:p14="http://schemas.microsoft.com/office/powerpoint/2010/main" val="1215831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12</a:t>
            </a:fld>
            <a:endParaRPr lang="en-US"/>
          </a:p>
        </p:txBody>
      </p:sp>
    </p:spTree>
    <p:extLst>
      <p:ext uri="{BB962C8B-B14F-4D97-AF65-F5344CB8AC3E}">
        <p14:creationId xmlns:p14="http://schemas.microsoft.com/office/powerpoint/2010/main" val="3302172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13</a:t>
            </a:fld>
            <a:endParaRPr lang="en-US"/>
          </a:p>
        </p:txBody>
      </p:sp>
    </p:spTree>
    <p:extLst>
      <p:ext uri="{BB962C8B-B14F-4D97-AF65-F5344CB8AC3E}">
        <p14:creationId xmlns:p14="http://schemas.microsoft.com/office/powerpoint/2010/main" val="2088901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14</a:t>
            </a:fld>
            <a:endParaRPr lang="en-US"/>
          </a:p>
        </p:txBody>
      </p:sp>
    </p:spTree>
    <p:extLst>
      <p:ext uri="{BB962C8B-B14F-4D97-AF65-F5344CB8AC3E}">
        <p14:creationId xmlns:p14="http://schemas.microsoft.com/office/powerpoint/2010/main" val="660218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Deel de </a:t>
            </a:r>
            <a:r>
              <a:rPr lang="nl-NL" dirty="0" err="1"/>
              <a:t>handout</a:t>
            </a:r>
            <a:r>
              <a:rPr lang="nl-NL" dirty="0"/>
              <a:t> ‘Om te onthouden uit’. Het doel daarvan is dat de deelnemer dat wat is besproken nog eens door kan nemen of op terug kan blikken. Meer info: www.volandis.nl/toolbox-kind</a:t>
            </a:r>
          </a:p>
          <a:p>
            <a:endParaRPr lang="nl-NL" dirty="0"/>
          </a:p>
        </p:txBody>
      </p:sp>
      <p:sp>
        <p:nvSpPr>
          <p:cNvPr id="4" name="Tijdelijke aanduiding voor dianummer 3"/>
          <p:cNvSpPr>
            <a:spLocks noGrp="1"/>
          </p:cNvSpPr>
          <p:nvPr>
            <p:ph type="sldNum" sz="quarter" idx="5"/>
          </p:nvPr>
        </p:nvSpPr>
        <p:spPr/>
        <p:txBody>
          <a:bodyPr/>
          <a:lstStyle/>
          <a:p>
            <a:fld id="{B302D623-AEC2-3042-AF65-6A0D5A4E62ED}" type="slidenum">
              <a:rPr lang="en-US" smtClean="0"/>
              <a:t>15</a:t>
            </a:fld>
            <a:endParaRPr lang="en-US"/>
          </a:p>
        </p:txBody>
      </p:sp>
    </p:spTree>
    <p:extLst>
      <p:ext uri="{BB962C8B-B14F-4D97-AF65-F5344CB8AC3E}">
        <p14:creationId xmlns:p14="http://schemas.microsoft.com/office/powerpoint/2010/main" val="97699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baseline="0" dirty="0"/>
              <a:t>Rol:</a:t>
            </a:r>
            <a:r>
              <a:rPr lang="nl-NL" baseline="0" dirty="0"/>
              <a:t> Coach</a:t>
            </a:r>
          </a:p>
          <a:p>
            <a:pPr marL="0" marR="0" lvl="0" indent="0" algn="l" defTabSz="457200" rtl="0" eaLnBrk="1" fontAlgn="auto" latinLnBrk="0" hangingPunct="1">
              <a:lnSpc>
                <a:spcPct val="100000"/>
              </a:lnSpc>
              <a:spcBef>
                <a:spcPts val="0"/>
              </a:spcBef>
              <a:spcAft>
                <a:spcPts val="0"/>
              </a:spcAft>
              <a:buClrTx/>
              <a:buSzTx/>
              <a:buFontTx/>
              <a:buNone/>
              <a:tabLst/>
              <a:defRPr/>
            </a:pPr>
            <a:r>
              <a:rPr lang="nl-NL" b="1" baseline="0" dirty="0"/>
              <a:t>Doel:</a:t>
            </a:r>
            <a:r>
              <a:rPr lang="nl-NL" baseline="0" dirty="0"/>
              <a:t> Deelnemers de voorgaande theorie laten toepassen in de huidige omgeving; begeleid door vragen te stellen.</a:t>
            </a:r>
            <a:endParaRPr lang="nl-NL" dirty="0"/>
          </a:p>
        </p:txBody>
      </p:sp>
      <p:sp>
        <p:nvSpPr>
          <p:cNvPr id="4" name="Tijdelijke aanduiding voor dianummer 3"/>
          <p:cNvSpPr>
            <a:spLocks noGrp="1"/>
          </p:cNvSpPr>
          <p:nvPr>
            <p:ph type="sldNum" sz="quarter" idx="5"/>
          </p:nvPr>
        </p:nvSpPr>
        <p:spPr/>
        <p:txBody>
          <a:bodyPr/>
          <a:lstStyle/>
          <a:p>
            <a:fld id="{B302D623-AEC2-3042-AF65-6A0D5A4E62ED}" type="slidenum">
              <a:rPr lang="en-US" smtClean="0"/>
              <a:t>16</a:t>
            </a:fld>
            <a:endParaRPr lang="en-US"/>
          </a:p>
        </p:txBody>
      </p:sp>
    </p:spTree>
    <p:extLst>
      <p:ext uri="{BB962C8B-B14F-4D97-AF65-F5344CB8AC3E}">
        <p14:creationId xmlns:p14="http://schemas.microsoft.com/office/powerpoint/2010/main" val="301885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baseline="0" dirty="0"/>
              <a:t>Rol:</a:t>
            </a:r>
            <a:r>
              <a:rPr lang="nl-NL" baseline="0" dirty="0"/>
              <a:t> Evalueren</a:t>
            </a:r>
          </a:p>
          <a:p>
            <a:pPr marL="0" marR="0" lvl="0" indent="0" algn="l" defTabSz="457200" rtl="0" eaLnBrk="1" fontAlgn="auto" latinLnBrk="0" hangingPunct="1">
              <a:lnSpc>
                <a:spcPct val="100000"/>
              </a:lnSpc>
              <a:spcBef>
                <a:spcPts val="0"/>
              </a:spcBef>
              <a:spcAft>
                <a:spcPts val="0"/>
              </a:spcAft>
              <a:buClrTx/>
              <a:buSzTx/>
              <a:buFontTx/>
              <a:buNone/>
              <a:tabLst/>
              <a:defRPr/>
            </a:pPr>
            <a:r>
              <a:rPr lang="nl-NL" b="1" baseline="0" dirty="0"/>
              <a:t>Doel:</a:t>
            </a:r>
            <a:r>
              <a:rPr lang="nl-NL" baseline="0" dirty="0"/>
              <a:t> </a:t>
            </a:r>
            <a:r>
              <a:rPr lang="nl-NL" sz="1200" kern="1200" dirty="0">
                <a:solidFill>
                  <a:schemeClr val="tx1"/>
                </a:solidFill>
                <a:effectLst/>
                <a:latin typeface="+mn-lt"/>
                <a:ea typeface="+mn-ea"/>
                <a:cs typeface="+mn-cs"/>
              </a:rPr>
              <a:t>Deelnemers vertalen de </a:t>
            </a:r>
            <a:r>
              <a:rPr lang="nl-NL" sz="1200" kern="1200" dirty="0" err="1">
                <a:solidFill>
                  <a:schemeClr val="tx1"/>
                </a:solidFill>
                <a:effectLst/>
                <a:latin typeface="+mn-lt"/>
                <a:ea typeface="+mn-ea"/>
                <a:cs typeface="+mn-cs"/>
              </a:rPr>
              <a:t>toolbox</a:t>
            </a:r>
            <a:r>
              <a:rPr lang="nl-NL" sz="1200" kern="1200" dirty="0">
                <a:solidFill>
                  <a:schemeClr val="tx1"/>
                </a:solidFill>
                <a:effectLst/>
                <a:latin typeface="+mn-lt"/>
                <a:ea typeface="+mn-ea"/>
                <a:cs typeface="+mn-cs"/>
              </a:rPr>
              <a:t> naar de eigen praktijk; wat kan en moet ik hier nu mee?</a:t>
            </a:r>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Eén van de feiten is, dat er onnodig kinderen gewond raken of zelfs om het leven komen op projectlocaties. Of de afzetting van de locatie nu aan alle normen voldeed of niet, is niet echt van belang. Kinderen vinden toch wel een manier om de locatie binnen te komen om daar de hekwerken, materieel, materialen, putten en sleuven tot hun speelterrein te verklaren. Als we ons hiervan bewust zijn, laten we er dan een minder gevaarlijke speeltuin van maken. 100% veilig kun je het niet maken. Ook speeltuinen in woonwijken, attractieparken of speeltoestellen in eigen tuinen zijn niet 100% veilig.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Beginnend bij de bron, het ‘</a:t>
            </a:r>
            <a:r>
              <a:rPr lang="nl-NL" sz="1200" b="0" i="0" u="none" strike="noStrike" kern="1200" baseline="0" dirty="0" err="1">
                <a:solidFill>
                  <a:schemeClr val="tx1"/>
                </a:solidFill>
                <a:latin typeface="+mn-lt"/>
                <a:ea typeface="+mn-ea"/>
                <a:cs typeface="+mn-cs"/>
              </a:rPr>
              <a:t>kind’veiliger</a:t>
            </a:r>
            <a:r>
              <a:rPr lang="nl-NL" sz="1200" b="0" i="0" u="none" strike="noStrike" kern="1200" baseline="0" dirty="0">
                <a:solidFill>
                  <a:schemeClr val="tx1"/>
                </a:solidFill>
                <a:latin typeface="+mn-lt"/>
                <a:ea typeface="+mn-ea"/>
                <a:cs typeface="+mn-cs"/>
              </a:rPr>
              <a:t> maken van de projectlocaties, door de SRA . </a:t>
            </a:r>
            <a:endParaRPr lang="nl-NL" dirty="0"/>
          </a:p>
        </p:txBody>
      </p:sp>
      <p:sp>
        <p:nvSpPr>
          <p:cNvPr id="4" name="Tijdelijke aanduiding voor dianummer 3"/>
          <p:cNvSpPr>
            <a:spLocks noGrp="1"/>
          </p:cNvSpPr>
          <p:nvPr>
            <p:ph type="sldNum" sz="quarter" idx="5"/>
          </p:nvPr>
        </p:nvSpPr>
        <p:spPr/>
        <p:txBody>
          <a:bodyPr/>
          <a:lstStyle/>
          <a:p>
            <a:fld id="{B302D623-AEC2-3042-AF65-6A0D5A4E62ED}" type="slidenum">
              <a:rPr lang="en-US" smtClean="0"/>
              <a:t>17</a:t>
            </a:fld>
            <a:endParaRPr lang="en-US"/>
          </a:p>
        </p:txBody>
      </p:sp>
    </p:spTree>
    <p:extLst>
      <p:ext uri="{BB962C8B-B14F-4D97-AF65-F5344CB8AC3E}">
        <p14:creationId xmlns:p14="http://schemas.microsoft.com/office/powerpoint/2010/main" val="2787336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Volandis is opgericht door:</a:t>
            </a:r>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18</a:t>
            </a:fld>
            <a:endParaRPr lang="en-US"/>
          </a:p>
        </p:txBody>
      </p:sp>
    </p:spTree>
    <p:extLst>
      <p:ext uri="{BB962C8B-B14F-4D97-AF65-F5344CB8AC3E}">
        <p14:creationId xmlns:p14="http://schemas.microsoft.com/office/powerpoint/2010/main" val="3647019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baseline="0" dirty="0"/>
              <a:t>Rol:</a:t>
            </a:r>
            <a:r>
              <a:rPr lang="nl-NL" baseline="0" dirty="0"/>
              <a:t> Facilitator</a:t>
            </a:r>
          </a:p>
          <a:p>
            <a:pPr marL="0" marR="0" lvl="0" indent="0" algn="l" defTabSz="457200" rtl="0" eaLnBrk="1" fontAlgn="auto" latinLnBrk="0" hangingPunct="1">
              <a:lnSpc>
                <a:spcPct val="100000"/>
              </a:lnSpc>
              <a:spcBef>
                <a:spcPts val="0"/>
              </a:spcBef>
              <a:spcAft>
                <a:spcPts val="0"/>
              </a:spcAft>
              <a:buClrTx/>
              <a:buSzTx/>
              <a:buFontTx/>
              <a:buNone/>
              <a:tabLst/>
              <a:defRPr/>
            </a:pPr>
            <a:r>
              <a:rPr lang="nl-NL" b="1" baseline="0" dirty="0"/>
              <a:t>Doel:</a:t>
            </a:r>
            <a:r>
              <a:rPr lang="nl-NL" baseline="0" dirty="0"/>
              <a:t> Door het vertaal van </a:t>
            </a:r>
            <a:r>
              <a:rPr lang="nl-NL" baseline="0" dirty="0" err="1"/>
              <a:t>Julen</a:t>
            </a:r>
            <a:r>
              <a:rPr lang="nl-NL" baseline="0" dirty="0"/>
              <a:t> (of eigen persoonlijk verhaal) te vertellen urgentie creëren voor het onderwerp. Iedere deelnemer wil hier meer over weten en hoe hij dit soort situaties kan voorkomen. </a:t>
            </a:r>
          </a:p>
          <a:p>
            <a:pPr marL="0" marR="0" lvl="0" indent="0" algn="l" defTabSz="457200" rtl="0" eaLnBrk="1" fontAlgn="auto" latinLnBrk="0" hangingPunct="1">
              <a:lnSpc>
                <a:spcPct val="100000"/>
              </a:lnSpc>
              <a:spcBef>
                <a:spcPts val="0"/>
              </a:spcBef>
              <a:spcAft>
                <a:spcPts val="0"/>
              </a:spcAft>
              <a:buClrTx/>
              <a:buSzTx/>
              <a:buFontTx/>
              <a:buNone/>
              <a:tabLst/>
              <a:defRPr/>
            </a:pPr>
            <a:br>
              <a:rPr lang="nl-NL" baseline="0" dirty="0"/>
            </a:br>
            <a:r>
              <a:rPr lang="nl-NL" baseline="0" dirty="0"/>
              <a:t>Wie is er wel eens geconfronteerd met ongevallen op projectlocaties, waarbij een kind ernstig letsel heeft opgelopen of zelfs is overleden? Denk even terug aan het dodelijk incident in Spanje ... De </a:t>
            </a:r>
            <a:r>
              <a:rPr lang="nl-NL" sz="1200" b="0" i="0" kern="1200" dirty="0">
                <a:solidFill>
                  <a:schemeClr val="tx1"/>
                </a:solidFill>
                <a:effectLst/>
                <a:latin typeface="+mn-lt"/>
                <a:ea typeface="+mn-ea"/>
                <a:cs typeface="+mn-cs"/>
              </a:rPr>
              <a:t>tweejarige </a:t>
            </a:r>
            <a:r>
              <a:rPr lang="nl-NL" sz="1200" b="0" i="0" kern="1200" dirty="0" err="1">
                <a:solidFill>
                  <a:schemeClr val="tx1"/>
                </a:solidFill>
                <a:effectLst/>
                <a:latin typeface="+mn-lt"/>
                <a:ea typeface="+mn-ea"/>
                <a:cs typeface="+mn-cs"/>
              </a:rPr>
              <a:t>Julen</a:t>
            </a:r>
            <a:r>
              <a:rPr lang="nl-NL" sz="1200" b="0" i="0" kern="1200" dirty="0">
                <a:solidFill>
                  <a:schemeClr val="tx1"/>
                </a:solidFill>
                <a:effectLst/>
                <a:latin typeface="+mn-lt"/>
                <a:ea typeface="+mn-ea"/>
                <a:cs typeface="+mn-cs"/>
              </a:rPr>
              <a:t> die in een smalle put was gevallen.</a:t>
            </a:r>
            <a:r>
              <a:rPr lang="nl-NL" sz="1200" b="0" i="0" kern="1200" baseline="0" dirty="0">
                <a:solidFill>
                  <a:schemeClr val="tx1"/>
                </a:solidFill>
                <a:effectLst/>
                <a:latin typeface="+mn-lt"/>
                <a:ea typeface="+mn-ea"/>
                <a:cs typeface="+mn-cs"/>
              </a:rPr>
              <a:t> 110 meter diep en slechts 25 centimeter breed. Had het voorkomen kunnen worden? Misschien wel, maar achteraf praten is makkelijk. Ze hadden dit ... Ze hadden dat ... Als we dat achteraf nu eens vooraf gaan doen, dan verkleinen we de kans op een dergelijk incident.</a:t>
            </a:r>
            <a:endParaRPr lang="nl-NL" baseline="0" dirty="0"/>
          </a:p>
          <a:p>
            <a:endParaRPr lang="nl-NL" dirty="0"/>
          </a:p>
        </p:txBody>
      </p:sp>
      <p:sp>
        <p:nvSpPr>
          <p:cNvPr id="4" name="Tijdelijke aanduiding voor dianummer 3"/>
          <p:cNvSpPr>
            <a:spLocks noGrp="1"/>
          </p:cNvSpPr>
          <p:nvPr>
            <p:ph type="sldNum" sz="quarter" idx="5"/>
          </p:nvPr>
        </p:nvSpPr>
        <p:spPr/>
        <p:txBody>
          <a:bodyPr/>
          <a:lstStyle/>
          <a:p>
            <a:fld id="{B302D623-AEC2-3042-AF65-6A0D5A4E62ED}" type="slidenum">
              <a:rPr lang="en-US" smtClean="0"/>
              <a:t>3</a:t>
            </a:fld>
            <a:endParaRPr lang="en-US"/>
          </a:p>
        </p:txBody>
      </p:sp>
    </p:spTree>
    <p:extLst>
      <p:ext uri="{BB962C8B-B14F-4D97-AF65-F5344CB8AC3E}">
        <p14:creationId xmlns:p14="http://schemas.microsoft.com/office/powerpoint/2010/main" val="242678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baseline="0" dirty="0"/>
              <a:t>Rol:</a:t>
            </a:r>
            <a:r>
              <a:rPr lang="nl-NL" baseline="0" dirty="0"/>
              <a:t> Presentator</a:t>
            </a:r>
          </a:p>
          <a:p>
            <a:pPr marL="0" marR="0" lvl="0" indent="0" algn="l" defTabSz="457200" rtl="0" eaLnBrk="1" fontAlgn="auto" latinLnBrk="0" hangingPunct="1">
              <a:lnSpc>
                <a:spcPct val="100000"/>
              </a:lnSpc>
              <a:spcBef>
                <a:spcPts val="0"/>
              </a:spcBef>
              <a:spcAft>
                <a:spcPts val="0"/>
              </a:spcAft>
              <a:buClrTx/>
              <a:buSzTx/>
              <a:buFontTx/>
              <a:buNone/>
              <a:tabLst/>
              <a:defRPr/>
            </a:pPr>
            <a:r>
              <a:rPr lang="nl-NL" b="1" baseline="0" dirty="0"/>
              <a:t>Doel:</a:t>
            </a:r>
            <a:r>
              <a:rPr lang="nl-NL" baseline="0" dirty="0"/>
              <a:t> </a:t>
            </a:r>
            <a:r>
              <a:rPr lang="nl-NL" sz="1200" kern="1200" dirty="0">
                <a:solidFill>
                  <a:schemeClr val="tx1"/>
                </a:solidFill>
                <a:effectLst/>
                <a:latin typeface="+mn-lt"/>
                <a:ea typeface="+mn-ea"/>
                <a:cs typeface="+mn-cs"/>
              </a:rPr>
              <a:t>Deelnemers informeren over de statistieken, het ontstaan van ‘</a:t>
            </a:r>
            <a:r>
              <a:rPr lang="nl-NL" sz="1200" kern="1200" dirty="0" err="1">
                <a:solidFill>
                  <a:schemeClr val="tx1"/>
                </a:solidFill>
                <a:effectLst/>
                <a:latin typeface="+mn-lt"/>
                <a:ea typeface="+mn-ea"/>
                <a:cs typeface="+mn-cs"/>
              </a:rPr>
              <a:t>kind’</a:t>
            </a:r>
            <a:r>
              <a:rPr lang="nl-NL" sz="1200" b="1" kern="1200" dirty="0" err="1">
                <a:solidFill>
                  <a:schemeClr val="tx1"/>
                </a:solidFill>
                <a:effectLst/>
                <a:latin typeface="+mn-lt"/>
                <a:ea typeface="+mn-ea"/>
                <a:cs typeface="+mn-cs"/>
              </a:rPr>
              <a:t>on</a:t>
            </a:r>
            <a:r>
              <a:rPr lang="nl-NL" sz="1200" kern="1200" dirty="0" err="1">
                <a:solidFill>
                  <a:schemeClr val="tx1"/>
                </a:solidFill>
                <a:effectLst/>
                <a:latin typeface="+mn-lt"/>
                <a:ea typeface="+mn-ea"/>
                <a:cs typeface="+mn-cs"/>
              </a:rPr>
              <a:t>vriendelijke</a:t>
            </a:r>
            <a:r>
              <a:rPr lang="nl-NL" sz="1200" kern="1200" dirty="0">
                <a:solidFill>
                  <a:schemeClr val="tx1"/>
                </a:solidFill>
                <a:effectLst/>
                <a:latin typeface="+mn-lt"/>
                <a:ea typeface="+mn-ea"/>
                <a:cs typeface="+mn-cs"/>
              </a:rPr>
              <a:t> projectlocaties en wat de projectlocaties onveilig maakt (t/m slide 14)</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Ieder jaar worden gemiddeld 44.000 kinderen in de leeftijd van 1 tot en met 14 jaar op een Spoedeisende Hulpafdeling behandeld voor letsel opgelopen bij een ongeval tijdens het buitenspelen. In bijna één op de vier (25%; 11.000) ongevallen tijdens buitenspelen is de precieze locatie van het ongeval niet bekend. In één op de zeven gevallen is het ongeval gebeurd bij een speelgelegenheid (15%; 6.600), in één op de acht gevallen is het op straat gebeurd (12%; 5.300) en in nog eens één op de acht gevallen (12%; 5.200) in de tuin. (Bron: Letsel Informatie Systeem 2005-2009, Consument en Veiligheid)</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Conclusie: Ruim 17.000 zijn niet toe te wijzen aan onveilige projectlocaties. Van ongeveer 11.000 (25%) is de locatie onbekend en zou, in theorie, op projectlocaties hebben kunnen plaatsvinden. Blijven er nog 16.000 behandelingen over die niet genoemd zijn. Theoretisch worden er dus 0 tot 27.000 kinderen op een spoedeisende hulpafdeling behandeld.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Hoeveel procent de 44.000 behandelingen is van het totaal aantal ongevallen met letsel, welke elders, door een huisarts of een ander, worden behandeld, is onbekend. Ik kan hier dan ook weinig mee. We weten dat er kinderen op projectlocaties spelen, we weten dat er ongevallen gebeuren en we weten dat er kinderen zijn, die overlijden als gevolg van een ongeval op een projectlocatie. Daar er niet specifieke cijfers bekend zijn van ongevallen op projectlocaties, zijn dit de feiten. </a:t>
            </a:r>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4</a:t>
            </a:fld>
            <a:endParaRPr lang="en-US"/>
          </a:p>
        </p:txBody>
      </p:sp>
    </p:spTree>
    <p:extLst>
      <p:ext uri="{BB962C8B-B14F-4D97-AF65-F5344CB8AC3E}">
        <p14:creationId xmlns:p14="http://schemas.microsoft.com/office/powerpoint/2010/main" val="64198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probleem binnen de huidige wet- en regelgeving is dat alle richtlijnen zijn opgemaakt omtrent de veiligheid van de mens die als professional aan het werk is op een locatie of omtrent de veiligheid van de mens die zich in de openbare ruimte zich beweegt. </a:t>
            </a:r>
            <a:r>
              <a:rPr lang="nl-NL" sz="1200" b="0" i="0" u="none" strike="noStrike" kern="1200" baseline="0" dirty="0">
                <a:solidFill>
                  <a:schemeClr val="tx1"/>
                </a:solidFill>
                <a:latin typeface="+mn-lt"/>
                <a:ea typeface="+mn-ea"/>
                <a:cs typeface="+mn-cs"/>
              </a:rPr>
              <a:t>Dat het niet in de wet geregeld is, is ook op te maken uit de onderstaande tekst. De bron is de site van Bouwend Nederland, de vereniging van bouw- en infrabedrijven. </a:t>
            </a:r>
            <a:endParaRPr lang="nl-NL" sz="1200" b="0" i="0" u="none" strike="noStrike"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“De veiligheid ‘binnen het </a:t>
            </a:r>
            <a:r>
              <a:rPr lang="nl-NL" sz="1200" b="0" i="0" u="none" strike="noStrike" kern="1200" baseline="0" dirty="0" err="1">
                <a:solidFill>
                  <a:schemeClr val="tx1"/>
                </a:solidFill>
                <a:latin typeface="+mn-lt"/>
                <a:ea typeface="+mn-ea"/>
                <a:cs typeface="+mn-cs"/>
              </a:rPr>
              <a:t>bouwhek</a:t>
            </a:r>
            <a:r>
              <a:rPr lang="nl-NL" sz="1200" b="0" i="0" u="none" strike="noStrike" kern="1200" baseline="0" dirty="0">
                <a:solidFill>
                  <a:schemeClr val="tx1"/>
                </a:solidFill>
                <a:latin typeface="+mn-lt"/>
                <a:ea typeface="+mn-ea"/>
                <a:cs typeface="+mn-cs"/>
              </a:rPr>
              <a:t>’ (of op de bouwplaats) valt onder de Arbowetgeving en de veiligheid ‘buiten het </a:t>
            </a:r>
            <a:r>
              <a:rPr lang="nl-NL" sz="1200" b="0" i="0" u="none" strike="noStrike" kern="1200" baseline="0" dirty="0" err="1">
                <a:solidFill>
                  <a:schemeClr val="tx1"/>
                </a:solidFill>
                <a:latin typeface="+mn-lt"/>
                <a:ea typeface="+mn-ea"/>
                <a:cs typeface="+mn-cs"/>
              </a:rPr>
              <a:t>bouwhek</a:t>
            </a:r>
            <a:r>
              <a:rPr lang="nl-NL" sz="1200" b="0" i="0" u="none" strike="noStrike" kern="1200" baseline="0" dirty="0">
                <a:solidFill>
                  <a:schemeClr val="tx1"/>
                </a:solidFill>
                <a:latin typeface="+mn-lt"/>
                <a:ea typeface="+mn-ea"/>
                <a:cs typeface="+mn-cs"/>
              </a:rPr>
              <a:t>’ valt onder de procedure die gevolgd moet worden bij het aanvragen van de bouwvergunning. Hier besteden we aandacht aan de veiligheid ‘buiten het </a:t>
            </a:r>
            <a:r>
              <a:rPr lang="nl-NL" sz="1200" b="0" i="0" u="none" strike="noStrike" kern="1200" baseline="0" dirty="0" err="1">
                <a:solidFill>
                  <a:schemeClr val="tx1"/>
                </a:solidFill>
                <a:latin typeface="+mn-lt"/>
                <a:ea typeface="+mn-ea"/>
                <a:cs typeface="+mn-cs"/>
              </a:rPr>
              <a:t>bouwhek</a:t>
            </a:r>
            <a:r>
              <a:rPr lang="nl-NL" sz="1200" b="0" i="0" u="none" strike="noStrike" kern="1200" baseline="0" dirty="0">
                <a:solidFill>
                  <a:schemeClr val="tx1"/>
                </a:solidFill>
                <a:latin typeface="+mn-lt"/>
                <a:ea typeface="+mn-ea"/>
                <a:cs typeface="+mn-cs"/>
              </a:rPr>
              <a:t>’ (de omgeving). De veiligheid ‘buiten het </a:t>
            </a:r>
            <a:r>
              <a:rPr lang="nl-NL" sz="1200" b="0" i="0" u="none" strike="noStrike" kern="1200" baseline="0" dirty="0" err="1">
                <a:solidFill>
                  <a:schemeClr val="tx1"/>
                </a:solidFill>
                <a:latin typeface="+mn-lt"/>
                <a:ea typeface="+mn-ea"/>
                <a:cs typeface="+mn-cs"/>
              </a:rPr>
              <a:t>bouwhek</a:t>
            </a:r>
            <a:r>
              <a:rPr lang="nl-NL" sz="1200" b="0" i="0" u="none" strike="noStrike" kern="1200" baseline="0" dirty="0">
                <a:solidFill>
                  <a:schemeClr val="tx1"/>
                </a:solidFill>
                <a:latin typeface="+mn-lt"/>
                <a:ea typeface="+mn-ea"/>
                <a:cs typeface="+mn-cs"/>
              </a:rPr>
              <a:t>’ is geregeld in het ‘Besluit indieningvereisten aanvraag bouwvergunning’ dat is gekoppeld aan de Woningwet. Het Bouwveiligheidsplan is in dit besluit geregeld. Het bouwveiligheidsplan is een manier om invulling te geven aan de veiligheid van de directe omgeving van een bouwproject. Hierbij gaat het om de bescherming van onder meer omwonenden, verkeersdeelnemers, spelende kinderen en winkelend publiek tegen de externe risico’s van het bouwen.”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De combinatie van ‘spelende kinderen’ en ‘binnen het </a:t>
            </a:r>
            <a:r>
              <a:rPr lang="nl-NL" sz="1200" b="0" i="0" u="none" strike="noStrike" kern="1200" baseline="0" dirty="0" err="1">
                <a:solidFill>
                  <a:schemeClr val="tx1"/>
                </a:solidFill>
                <a:latin typeface="+mn-lt"/>
                <a:ea typeface="+mn-ea"/>
                <a:cs typeface="+mn-cs"/>
              </a:rPr>
              <a:t>bouwhek</a:t>
            </a:r>
            <a:r>
              <a:rPr lang="nl-NL" sz="1200" b="0" i="0" u="none" strike="noStrike" kern="1200" baseline="0" dirty="0">
                <a:solidFill>
                  <a:schemeClr val="tx1"/>
                </a:solidFill>
                <a:latin typeface="+mn-lt"/>
                <a:ea typeface="+mn-ea"/>
                <a:cs typeface="+mn-cs"/>
              </a:rPr>
              <a:t>’ is hier niet gemaakt. </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5</a:t>
            </a:fld>
            <a:endParaRPr lang="en-US"/>
          </a:p>
        </p:txBody>
      </p:sp>
    </p:spTree>
    <p:extLst>
      <p:ext uri="{BB962C8B-B14F-4D97-AF65-F5344CB8AC3E}">
        <p14:creationId xmlns:p14="http://schemas.microsoft.com/office/powerpoint/2010/main" val="548307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de </a:t>
            </a:r>
            <a:r>
              <a:rPr lang="nl-NL" sz="1200" kern="1200" dirty="0" err="1">
                <a:solidFill>
                  <a:schemeClr val="tx1"/>
                </a:solidFill>
                <a:effectLst/>
                <a:latin typeface="+mn-lt"/>
                <a:ea typeface="+mn-ea"/>
                <a:cs typeface="+mn-cs"/>
              </a:rPr>
              <a:t>Abomafoom</a:t>
            </a:r>
            <a:r>
              <a:rPr lang="nl-NL" sz="1200" kern="1200" dirty="0">
                <a:solidFill>
                  <a:schemeClr val="tx1"/>
                </a:solidFill>
                <a:effectLst/>
                <a:latin typeface="+mn-lt"/>
                <a:ea typeface="+mn-ea"/>
                <a:cs typeface="+mn-cs"/>
              </a:rPr>
              <a:t> 1.08 ‘Gevaren voor derden en schade/diefstal’ staat dat een werkgever niet alleen een zorgplicht heeft t.o.v. zijn medewerkers, maar ook de plicht heeft om gevaar voor anderen te voorkomen, zoals voorbijgangers en bezoekers tijdens, maar ook </a:t>
            </a:r>
            <a:r>
              <a:rPr lang="nl-NL" sz="1200" kern="1200" dirty="0" err="1">
                <a:solidFill>
                  <a:schemeClr val="tx1"/>
                </a:solidFill>
                <a:effectLst/>
                <a:latin typeface="+mn-lt"/>
                <a:ea typeface="+mn-ea"/>
                <a:cs typeface="+mn-cs"/>
              </a:rPr>
              <a:t>nà</a:t>
            </a:r>
            <a:r>
              <a:rPr lang="nl-NL" sz="1200" kern="1200" dirty="0">
                <a:solidFill>
                  <a:schemeClr val="tx1"/>
                </a:solidFill>
                <a:effectLst/>
                <a:latin typeface="+mn-lt"/>
                <a:ea typeface="+mn-ea"/>
                <a:cs typeface="+mn-cs"/>
              </a:rPr>
              <a:t> werktijd, als er inbrekers, brandstichters, vandalen (de bewuste </a:t>
            </a:r>
            <a:r>
              <a:rPr lang="nl-NL" sz="1200" kern="1200" dirty="0" err="1">
                <a:solidFill>
                  <a:schemeClr val="tx1"/>
                </a:solidFill>
                <a:effectLst/>
                <a:latin typeface="+mn-lt"/>
                <a:ea typeface="+mn-ea"/>
                <a:cs typeface="+mn-cs"/>
              </a:rPr>
              <a:t>negeerders</a:t>
            </a:r>
            <a:r>
              <a:rPr lang="nl-NL" sz="1200" kern="1200" dirty="0">
                <a:solidFill>
                  <a:schemeClr val="tx1"/>
                </a:solidFill>
                <a:effectLst/>
                <a:latin typeface="+mn-lt"/>
                <a:ea typeface="+mn-ea"/>
                <a:cs typeface="+mn-cs"/>
              </a:rPr>
              <a:t>) of gewoon kinderen (de onbewuste </a:t>
            </a:r>
            <a:r>
              <a:rPr lang="nl-NL" sz="1200" kern="1200" dirty="0" err="1">
                <a:solidFill>
                  <a:schemeClr val="tx1"/>
                </a:solidFill>
                <a:effectLst/>
                <a:latin typeface="+mn-lt"/>
                <a:ea typeface="+mn-ea"/>
                <a:cs typeface="+mn-cs"/>
              </a:rPr>
              <a:t>negeerders</a:t>
            </a:r>
            <a:r>
              <a:rPr lang="nl-NL" sz="1200" kern="1200" dirty="0">
                <a:solidFill>
                  <a:schemeClr val="tx1"/>
                </a:solidFill>
                <a:effectLst/>
                <a:latin typeface="+mn-lt"/>
                <a:ea typeface="+mn-ea"/>
                <a:cs typeface="+mn-cs"/>
              </a:rPr>
              <a:t>) die willen spelen.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Tegen de bewuste </a:t>
            </a:r>
            <a:r>
              <a:rPr lang="nl-NL" sz="1200" b="0" i="0" u="none" strike="noStrike" kern="1200" baseline="0" dirty="0" err="1">
                <a:solidFill>
                  <a:schemeClr val="tx1"/>
                </a:solidFill>
                <a:latin typeface="+mn-lt"/>
                <a:ea typeface="+mn-ea"/>
                <a:cs typeface="+mn-cs"/>
              </a:rPr>
              <a:t>negeerders</a:t>
            </a:r>
            <a:r>
              <a:rPr lang="nl-NL" sz="1200" b="0" i="0" u="none" strike="noStrike" kern="1200" baseline="0" dirty="0">
                <a:solidFill>
                  <a:schemeClr val="tx1"/>
                </a:solidFill>
                <a:latin typeface="+mn-lt"/>
                <a:ea typeface="+mn-ea"/>
                <a:cs typeface="+mn-cs"/>
              </a:rPr>
              <a:t> valt weinig te </a:t>
            </a:r>
            <a:r>
              <a:rPr lang="nl-NL" sz="1200" b="0" i="0" u="none" strike="noStrike" kern="1200" baseline="0" dirty="0" err="1">
                <a:solidFill>
                  <a:schemeClr val="tx1"/>
                </a:solidFill>
                <a:latin typeface="+mn-lt"/>
                <a:ea typeface="+mn-ea"/>
                <a:cs typeface="+mn-cs"/>
              </a:rPr>
              <a:t>doenn</a:t>
            </a:r>
            <a:r>
              <a:rPr lang="nl-NL" sz="1200" b="0" i="0" u="none" strike="noStrike" kern="1200" baseline="0" dirty="0">
                <a:solidFill>
                  <a:schemeClr val="tx1"/>
                </a:solidFill>
                <a:latin typeface="+mn-lt"/>
                <a:ea typeface="+mn-ea"/>
                <a:cs typeface="+mn-cs"/>
              </a:rPr>
              <a:t>, want als iemand bewust de locatie wil betreden, dan kan dat ook. Kinderen daarentegen zijn vaak de onbewuste </a:t>
            </a:r>
            <a:r>
              <a:rPr lang="nl-NL" sz="1200" b="0" i="0" u="none" strike="noStrike" kern="1200" baseline="0" dirty="0" err="1">
                <a:solidFill>
                  <a:schemeClr val="tx1"/>
                </a:solidFill>
                <a:latin typeface="+mn-lt"/>
                <a:ea typeface="+mn-ea"/>
                <a:cs typeface="+mn-cs"/>
              </a:rPr>
              <a:t>negeerders</a:t>
            </a:r>
            <a:r>
              <a:rPr lang="nl-NL" sz="1200" b="0" i="0" u="none" strike="noStrike" kern="1200" baseline="0" dirty="0">
                <a:solidFill>
                  <a:schemeClr val="tx1"/>
                </a:solidFill>
                <a:latin typeface="+mn-lt"/>
                <a:ea typeface="+mn-ea"/>
                <a:cs typeface="+mn-cs"/>
              </a:rPr>
              <a:t> en zijn vaak niet op de hoogte van de gevaren die op een projectlocatie op de loer liggen. Ook al staan er waarschuwingsborden met teksten en pictogrammen, hekwerken omheen of zijn ze door hun ouders erop gewezen, is het voor kinderen extra interessant om daar toch te gaan spelen. Dus ook voor die categorie is dit niet effectief genoeg. In de </a:t>
            </a:r>
            <a:r>
              <a:rPr lang="nl-NL" sz="1200" b="0" i="0" u="none" strike="noStrike" kern="1200" baseline="0" dirty="0" err="1">
                <a:solidFill>
                  <a:schemeClr val="tx1"/>
                </a:solidFill>
                <a:latin typeface="+mn-lt"/>
                <a:ea typeface="+mn-ea"/>
                <a:cs typeface="+mn-cs"/>
              </a:rPr>
              <a:t>Abomafoon</a:t>
            </a:r>
            <a:r>
              <a:rPr lang="nl-NL" sz="1200" b="0" i="0" u="none" strike="noStrike" kern="1200" baseline="0" dirty="0">
                <a:solidFill>
                  <a:schemeClr val="tx1"/>
                </a:solidFill>
                <a:latin typeface="+mn-lt"/>
                <a:ea typeface="+mn-ea"/>
                <a:cs typeface="+mn-cs"/>
              </a:rPr>
              <a:t> 1.08 zit wel een controlelijst verlaten van bouwplaatsen. Hierin wordt aandacht besteed aan een zevental hoofdpunten, waarin is meegenomen dat er spelende kinderen de locatie kunnen betreden. </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6</a:t>
            </a:fld>
            <a:endParaRPr lang="en-US"/>
          </a:p>
        </p:txBody>
      </p:sp>
    </p:spTree>
    <p:extLst>
      <p:ext uri="{BB962C8B-B14F-4D97-AF65-F5344CB8AC3E}">
        <p14:creationId xmlns:p14="http://schemas.microsoft.com/office/powerpoint/2010/main" val="63163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verleidingen en uitdagingen kunnen nare gevolgen hebben. Door het omvallen van een stapel betonblokken op een bouwlocatie is een jongetje van 8 jaar om het leven gekomen. Uit een bouwput met drijfzand heeft men 2 meisjes van 13 jaar moeten redden. Door het inkalven van een zandberg op een bouwlocatie is een jongetje van 11 jaar komen te overlijden. Een zandberg, het lijkt zo onschuldig, maar als er een bak grond af is gehaald ontstaat er een </a:t>
            </a:r>
            <a:r>
              <a:rPr lang="nl-NL" dirty="0" err="1"/>
              <a:t>inkalvingrisico</a:t>
            </a:r>
            <a:r>
              <a:rPr lang="nl-NL" dirty="0"/>
              <a:t> ! </a:t>
            </a:r>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7</a:t>
            </a:fld>
            <a:endParaRPr lang="en-US"/>
          </a:p>
        </p:txBody>
      </p:sp>
    </p:spTree>
    <p:extLst>
      <p:ext uri="{BB962C8B-B14F-4D97-AF65-F5344CB8AC3E}">
        <p14:creationId xmlns:p14="http://schemas.microsoft.com/office/powerpoint/2010/main" val="2791916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8</a:t>
            </a:fld>
            <a:endParaRPr lang="en-US"/>
          </a:p>
        </p:txBody>
      </p:sp>
    </p:spTree>
    <p:extLst>
      <p:ext uri="{BB962C8B-B14F-4D97-AF65-F5344CB8AC3E}">
        <p14:creationId xmlns:p14="http://schemas.microsoft.com/office/powerpoint/2010/main" val="2994638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Feiten:</a:t>
            </a:r>
          </a:p>
          <a:p>
            <a:pPr marL="171450" indent="-171450">
              <a:buFont typeface="Arial" panose="020B0604020202020204" pitchFamily="34" charset="0"/>
              <a:buChar char="•"/>
            </a:pPr>
            <a:r>
              <a:rPr lang="nl-NL" sz="1200" b="0" i="0" u="none" strike="noStrike" kern="1200" baseline="0" dirty="0">
                <a:solidFill>
                  <a:schemeClr val="tx1"/>
                </a:solidFill>
                <a:latin typeface="+mn-lt"/>
                <a:ea typeface="+mn-ea"/>
                <a:cs typeface="+mn-cs"/>
              </a:rPr>
              <a:t>Kinderen verwonden zich op verlaten projectlocaties, doordat ze daar spelenderwijs worden blootgesteld aan gevaren die er niet hadden hoeven te zijn als men bij het achterlaten van de locatie een laatste inspectieronde had uitgevoerd. </a:t>
            </a:r>
          </a:p>
          <a:p>
            <a:pPr marL="171450" indent="-171450">
              <a:buFont typeface="Arial" panose="020B0604020202020204" pitchFamily="34" charset="0"/>
              <a:buChar char="•"/>
            </a:pPr>
            <a:r>
              <a:rPr lang="nl-NL" sz="1200" b="0" i="0" u="none" strike="noStrike" kern="1200" baseline="0" dirty="0">
                <a:solidFill>
                  <a:schemeClr val="tx1"/>
                </a:solidFill>
                <a:latin typeface="+mn-lt"/>
                <a:ea typeface="+mn-ea"/>
                <a:cs typeface="+mn-cs"/>
              </a:rPr>
              <a:t>Kinderen komen om het leven, op verlaten projectlocaties, die mogelijk voorkomen had kunnen worden als men bij het achterlaten van de locatie een laatst check had uitgevoerd. </a:t>
            </a:r>
          </a:p>
          <a:p>
            <a:pPr marL="171450" indent="-171450">
              <a:buFont typeface="Arial" panose="020B0604020202020204" pitchFamily="34" charset="0"/>
              <a:buChar char="•"/>
            </a:pPr>
            <a:r>
              <a:rPr lang="nl-NL" sz="1200" b="0" i="0" u="none" strike="noStrike" kern="1200" baseline="0" dirty="0">
                <a:solidFill>
                  <a:schemeClr val="tx1"/>
                </a:solidFill>
                <a:latin typeface="+mn-lt"/>
                <a:ea typeface="+mn-ea"/>
                <a:cs typeface="+mn-cs"/>
              </a:rPr>
              <a:t>Geen wetgever, geen regelgever, geen opdrachtgever en geen aannemer schrijft voor dat dit een aandachtspunt is en waar men zich aan moet conformeren bij het verlaten van een projectlocatie. </a:t>
            </a:r>
          </a:p>
          <a:p>
            <a:pPr marL="171450" indent="-171450">
              <a:buFont typeface="Arial" panose="020B0604020202020204" pitchFamily="34" charset="0"/>
              <a:buChar char="•"/>
            </a:pPr>
            <a:r>
              <a:rPr lang="nl-NL" sz="1200" b="0" i="0" u="none" strike="noStrike" kern="1200" baseline="0" dirty="0">
                <a:solidFill>
                  <a:schemeClr val="tx1"/>
                </a:solidFill>
                <a:latin typeface="+mn-lt"/>
                <a:ea typeface="+mn-ea"/>
                <a:cs typeface="+mn-cs"/>
              </a:rPr>
              <a:t>Nagenoeg geen werknemer is er zich van bewust, dat buizen kunnen gaan rollen als er kinderen op gaan spelen, dat kinderen zich kunnen verwonden aan scherpe buisuiteinden, dat kinderen gewond kunnen raken als schotten en hekwerken omvallen, doordat er tegenaan wordt gelopen en deze niet stevig staan opgesteld, dat kinderen die gevaren niet zien. We weten het wel, als we er even bij stil staan en aan willen denken....</a:t>
            </a:r>
          </a:p>
          <a:p>
            <a:pPr marL="171450" indent="-171450">
              <a:buFont typeface="Arial" panose="020B0604020202020204" pitchFamily="34" charset="0"/>
              <a:buChar char="•"/>
            </a:pPr>
            <a:endParaRPr lang="nl-NL" sz="1200" b="0" i="0" u="none" strike="noStrike" kern="1200" baseline="0" dirty="0">
              <a:solidFill>
                <a:schemeClr val="tx1"/>
              </a:solidFill>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9</a:t>
            </a:fld>
            <a:endParaRPr lang="en-US"/>
          </a:p>
        </p:txBody>
      </p:sp>
    </p:spTree>
    <p:extLst>
      <p:ext uri="{BB962C8B-B14F-4D97-AF65-F5344CB8AC3E}">
        <p14:creationId xmlns:p14="http://schemas.microsoft.com/office/powerpoint/2010/main" val="323423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 </a:t>
            </a:r>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10</a:t>
            </a:fld>
            <a:endParaRPr lang="en-US"/>
          </a:p>
        </p:txBody>
      </p:sp>
    </p:spTree>
    <p:extLst>
      <p:ext uri="{BB962C8B-B14F-4D97-AF65-F5344CB8AC3E}">
        <p14:creationId xmlns:p14="http://schemas.microsoft.com/office/powerpoint/2010/main" val="1087759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960" y="3156838"/>
            <a:ext cx="4650736" cy="986999"/>
          </a:xfrm>
        </p:spPr>
        <p:txBody>
          <a:bodyPr tIns="0" rIns="0" bIns="0" anchor="t" anchorCtr="0">
            <a:normAutofit/>
          </a:bodyPr>
          <a:lstStyle>
            <a:lvl1pPr algn="r">
              <a:lnSpc>
                <a:spcPts val="3135"/>
              </a:lnSpc>
              <a:defRPr spc="0">
                <a:solidFill>
                  <a:schemeClr val="bg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4" name="Date Placeholder 3"/>
          <p:cNvSpPr>
            <a:spLocks noGrp="1"/>
          </p:cNvSpPr>
          <p:nvPr>
            <p:ph type="dt" sz="half" idx="10"/>
          </p:nvPr>
        </p:nvSpPr>
        <p:spPr>
          <a:xfrm>
            <a:off x="2705096" y="2882994"/>
            <a:ext cx="2133600" cy="273844"/>
          </a:xfrm>
        </p:spPr>
        <p:txBody>
          <a:bodyPr wrap="none" tIns="0" bIns="0" anchor="b" anchorCtr="0"/>
          <a:lstStyle>
            <a:lvl1pPr algn="r">
              <a:defRPr>
                <a:solidFill>
                  <a:srgbClr val="AADAE9"/>
                </a:solidFill>
              </a:defRPr>
            </a:lvl1pPr>
          </a:lstStyle>
          <a:p>
            <a:fld id="{2463DDA9-5EE6-534F-96DC-F8618B72A1FF}" type="datetime1">
              <a:rPr lang="nl-NL" smtClean="0"/>
              <a:t>21-4-2023</a:t>
            </a:fld>
            <a:endParaRPr lang="en-US" dirty="0"/>
          </a:p>
        </p:txBody>
      </p:sp>
    </p:spTree>
    <p:extLst>
      <p:ext uri="{BB962C8B-B14F-4D97-AF65-F5344CB8AC3E}">
        <p14:creationId xmlns:p14="http://schemas.microsoft.com/office/powerpoint/2010/main" val="11289659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9" name="Title 1"/>
          <p:cNvSpPr>
            <a:spLocks noGrp="1"/>
          </p:cNvSpPr>
          <p:nvPr>
            <p:ph type="ctrTitle" hasCustomPrompt="1"/>
          </p:nvPr>
        </p:nvSpPr>
        <p:spPr>
          <a:xfrm>
            <a:off x="-411480" y="3118738"/>
            <a:ext cx="4650736" cy="986999"/>
          </a:xfrm>
        </p:spPr>
        <p:txBody>
          <a:bodyPr tIns="0" rIns="0" bIns="0" anchor="t" anchorCtr="0">
            <a:normAutofit/>
          </a:bodyPr>
          <a:lstStyle>
            <a:lvl1pPr algn="r">
              <a:lnSpc>
                <a:spcPts val="3135"/>
              </a:lnSpc>
              <a:defRPr spc="0" baseline="0">
                <a:solidFill>
                  <a:schemeClr val="bg1"/>
                </a:solidFill>
              </a:defRPr>
            </a:lvl1pPr>
          </a:lstStyle>
          <a:p>
            <a:r>
              <a:rPr lang="nl-NL" dirty="0"/>
              <a:t>Bedankt voor </a:t>
            </a:r>
            <a:br>
              <a:rPr lang="nl-NL" dirty="0"/>
            </a:br>
            <a:r>
              <a:rPr lang="nl-NL" dirty="0"/>
              <a:t>uw aandacht</a:t>
            </a:r>
            <a:endParaRPr lang="en-US" dirty="0"/>
          </a:p>
        </p:txBody>
      </p:sp>
      <p:sp>
        <p:nvSpPr>
          <p:cNvPr id="10" name="Date Placeholder 3"/>
          <p:cNvSpPr>
            <a:spLocks noGrp="1"/>
          </p:cNvSpPr>
          <p:nvPr>
            <p:ph type="dt" sz="half" idx="10"/>
          </p:nvPr>
        </p:nvSpPr>
        <p:spPr>
          <a:xfrm>
            <a:off x="2193168" y="2844894"/>
            <a:ext cx="2133600" cy="273844"/>
          </a:xfrm>
        </p:spPr>
        <p:txBody>
          <a:bodyPr wrap="none" tIns="0" bIns="0" anchor="b" anchorCtr="0"/>
          <a:lstStyle>
            <a:lvl1pPr algn="r">
              <a:defRPr>
                <a:solidFill>
                  <a:srgbClr val="AADAE9"/>
                </a:solidFill>
              </a:defRPr>
            </a:lvl1pPr>
          </a:lstStyle>
          <a:p>
            <a:fld id="{FAAA10F3-BAE3-8444-B19B-BC483E99747B}" type="datetime1">
              <a:rPr lang="nl-NL" smtClean="0"/>
              <a:t>21-4-2023</a:t>
            </a:fld>
            <a:endParaRPr lang="en-US" dirty="0"/>
          </a:p>
        </p:txBody>
      </p:sp>
    </p:spTree>
    <p:extLst>
      <p:ext uri="{BB962C8B-B14F-4D97-AF65-F5344CB8AC3E}">
        <p14:creationId xmlns:p14="http://schemas.microsoft.com/office/powerpoint/2010/main" val="107995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4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1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3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187960" y="824101"/>
            <a:ext cx="4650736" cy="986999"/>
          </a:xfrm>
        </p:spPr>
        <p:txBody>
          <a:bodyPr tIns="0" rIns="0" bIns="0" anchor="t" anchorCtr="0">
            <a:normAutofit/>
          </a:bodyPr>
          <a:lstStyle>
            <a:lvl1pPr algn="l">
              <a:lnSpc>
                <a:spcPts val="3135"/>
              </a:lnSpc>
              <a:defRPr spc="0">
                <a:solidFill>
                  <a:srgbClr val="149FDB"/>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Tree>
    <p:extLst>
      <p:ext uri="{BB962C8B-B14F-4D97-AF65-F5344CB8AC3E}">
        <p14:creationId xmlns:p14="http://schemas.microsoft.com/office/powerpoint/2010/main" val="130967561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1854200" y="3156838"/>
            <a:ext cx="4650736" cy="986999"/>
          </a:xfrm>
        </p:spPr>
        <p:txBody>
          <a:bodyPr tIns="0" rIns="0" bIns="0" anchor="t" anchorCtr="0">
            <a:normAutofit/>
          </a:bodyPr>
          <a:lstStyle>
            <a:lvl1pPr algn="l">
              <a:lnSpc>
                <a:spcPts val="3135"/>
              </a:lnSpc>
              <a:defRPr spc="0">
                <a:solidFill>
                  <a:srgbClr val="243B8B"/>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Tree>
    <p:extLst>
      <p:ext uri="{BB962C8B-B14F-4D97-AF65-F5344CB8AC3E}">
        <p14:creationId xmlns:p14="http://schemas.microsoft.com/office/powerpoint/2010/main" val="242805135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title"/>
          </p:nvPr>
        </p:nvSpPr>
        <p:spPr>
          <a:xfrm>
            <a:off x="457200" y="991935"/>
            <a:ext cx="8229600" cy="547784"/>
          </a:xfrm>
        </p:spPr>
        <p:txBody>
          <a:bodyPr bIns="0" anchor="t" anchorCtr="0"/>
          <a:lstStyle>
            <a:lvl1pPr algn="l">
              <a:defRPr>
                <a:solidFill>
                  <a:srgbClr val="149FDB"/>
                </a:solidFill>
              </a:defRPr>
            </a:lvl1pPr>
          </a:lstStyle>
          <a:p>
            <a:r>
              <a:rPr lang="nl-NL"/>
              <a:t>Click to edit Master title style</a:t>
            </a:r>
            <a:endParaRPr lang="en-US"/>
          </a:p>
        </p:txBody>
      </p:sp>
      <p:sp>
        <p:nvSpPr>
          <p:cNvPr id="3" name="Content Placeholder 2"/>
          <p:cNvSpPr>
            <a:spLocks noGrp="1"/>
          </p:cNvSpPr>
          <p:nvPr>
            <p:ph idx="1"/>
          </p:nvPr>
        </p:nvSpPr>
        <p:spPr>
          <a:xfrm>
            <a:off x="457200" y="1781534"/>
            <a:ext cx="8229600" cy="2813089"/>
          </a:xfrm>
        </p:spPr>
        <p:txBody>
          <a:bodyPr/>
          <a:lstStyle>
            <a:lvl1pPr>
              <a:defRPr>
                <a:solidFill>
                  <a:srgbClr val="243B8B"/>
                </a:solidFill>
              </a:defRPr>
            </a:lvl1pPr>
            <a:lvl2pPr>
              <a:defRPr>
                <a:solidFill>
                  <a:srgbClr val="243B8B"/>
                </a:solidFill>
              </a:defRPr>
            </a:lvl2pPr>
            <a:lvl3pPr>
              <a:defRPr>
                <a:solidFill>
                  <a:srgbClr val="243B8B"/>
                </a:solidFill>
              </a:defRPr>
            </a:lvl3pPr>
            <a:lvl4pPr>
              <a:defRPr>
                <a:solidFill>
                  <a:srgbClr val="243B8B"/>
                </a:solidFill>
              </a:defRPr>
            </a:lvl4pPr>
            <a:lvl5pPr>
              <a:defRPr>
                <a:solidFill>
                  <a:srgbClr val="243B8B"/>
                </a:solidFill>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Date Placeholder 3"/>
          <p:cNvSpPr>
            <a:spLocks noGrp="1"/>
          </p:cNvSpPr>
          <p:nvPr>
            <p:ph type="dt" sz="half" idx="10"/>
          </p:nvPr>
        </p:nvSpPr>
        <p:spPr/>
        <p:txBody>
          <a:bodyPr tIns="0" bIns="0" anchor="b" anchorCtr="0"/>
          <a:lstStyle>
            <a:lvl1pPr>
              <a:defRPr>
                <a:solidFill>
                  <a:srgbClr val="243B8B"/>
                </a:solidFill>
              </a:defRPr>
            </a:lvl1pPr>
          </a:lstStyle>
          <a:p>
            <a:fld id="{D2ED2D78-ABC5-6F4E-A044-5B8ECCCB3CD5}" type="datetime1">
              <a:rPr lang="nl-NL" smtClean="0"/>
              <a:t>21-4-2023</a:t>
            </a:fld>
            <a:endParaRPr lang="en-US"/>
          </a:p>
        </p:txBody>
      </p:sp>
      <p:sp>
        <p:nvSpPr>
          <p:cNvPr id="6" name="Slide Number Placeholder 5"/>
          <p:cNvSpPr>
            <a:spLocks noGrp="1"/>
          </p:cNvSpPr>
          <p:nvPr>
            <p:ph type="sldNum" sz="quarter" idx="12"/>
          </p:nvPr>
        </p:nvSpPr>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Tree>
    <p:extLst>
      <p:ext uri="{BB962C8B-B14F-4D97-AF65-F5344CB8AC3E}">
        <p14:creationId xmlns:p14="http://schemas.microsoft.com/office/powerpoint/2010/main" val="159634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Title 1"/>
          <p:cNvSpPr>
            <a:spLocks noGrp="1"/>
          </p:cNvSpPr>
          <p:nvPr>
            <p:ph type="title"/>
          </p:nvPr>
        </p:nvSpPr>
        <p:spPr>
          <a:xfrm>
            <a:off x="457200" y="991935"/>
            <a:ext cx="8229600" cy="547784"/>
          </a:xfrm>
        </p:spPr>
        <p:txBody>
          <a:bodyPr bIns="0" anchor="t" anchorCtr="0"/>
          <a:lstStyle>
            <a:lvl1pPr algn="l">
              <a:defRPr>
                <a:solidFill>
                  <a:srgbClr val="149FDB"/>
                </a:solidFill>
              </a:defRPr>
            </a:lvl1pPr>
          </a:lstStyle>
          <a:p>
            <a:r>
              <a:rPr lang="nl-NL"/>
              <a:t>Click to edit Master title style</a:t>
            </a:r>
            <a:endParaRPr lang="en-US"/>
          </a:p>
        </p:txBody>
      </p:sp>
      <p:sp>
        <p:nvSpPr>
          <p:cNvPr id="9"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D192C366-9660-F64D-B7E8-D07CF4665246}" type="datetime1">
              <a:rPr lang="nl-NL" smtClean="0"/>
              <a:t>21-4-2023</a:t>
            </a:fld>
            <a:endParaRPr lang="en-US"/>
          </a:p>
        </p:txBody>
      </p:sp>
      <p:sp>
        <p:nvSpPr>
          <p:cNvPr id="10"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1" name="Content Placeholder 2"/>
          <p:cNvSpPr>
            <a:spLocks noGrp="1"/>
          </p:cNvSpPr>
          <p:nvPr>
            <p:ph sz="half" idx="1"/>
          </p:nvPr>
        </p:nvSpPr>
        <p:spPr>
          <a:xfrm>
            <a:off x="457200" y="1817026"/>
            <a:ext cx="4038600" cy="2767586"/>
          </a:xfrm>
        </p:spPr>
        <p:txBody>
          <a:bodyPr/>
          <a:lstStyle>
            <a:lvl1pPr>
              <a:defRPr sz="2100">
                <a:solidFill>
                  <a:srgbClr val="243B8B"/>
                </a:solidFill>
              </a:defRPr>
            </a:lvl1pPr>
            <a:lvl2pPr>
              <a:defRPr sz="1800">
                <a:solidFill>
                  <a:srgbClr val="243B8B"/>
                </a:solidFill>
              </a:defRPr>
            </a:lvl2pPr>
            <a:lvl3pPr>
              <a:defRPr sz="1500">
                <a:solidFill>
                  <a:srgbClr val="243B8B"/>
                </a:solidFill>
              </a:defRPr>
            </a:lvl3pPr>
            <a:lvl4pPr>
              <a:defRPr sz="1350">
                <a:solidFill>
                  <a:srgbClr val="243B8B"/>
                </a:solidFill>
              </a:defRPr>
            </a:lvl4pPr>
            <a:lvl5pPr>
              <a:defRPr sz="1350">
                <a:solidFill>
                  <a:srgbClr val="243B8B"/>
                </a:solidFill>
              </a:defRPr>
            </a:lvl5pPr>
            <a:lvl6pPr>
              <a:defRPr sz="1350"/>
            </a:lvl6pPr>
            <a:lvl7pPr>
              <a:defRPr sz="1350"/>
            </a:lvl7pPr>
            <a:lvl8pPr>
              <a:defRPr sz="1350"/>
            </a:lvl8pPr>
            <a:lvl9pPr>
              <a:defRPr sz="135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12" name="Content Placeholder 3"/>
          <p:cNvSpPr>
            <a:spLocks noGrp="1"/>
          </p:cNvSpPr>
          <p:nvPr>
            <p:ph sz="half" idx="2"/>
          </p:nvPr>
        </p:nvSpPr>
        <p:spPr>
          <a:xfrm>
            <a:off x="4648200" y="1817026"/>
            <a:ext cx="4038600" cy="2767586"/>
          </a:xfrm>
        </p:spPr>
        <p:txBody>
          <a:bodyPr/>
          <a:lstStyle>
            <a:lvl1pPr>
              <a:defRPr sz="2100">
                <a:solidFill>
                  <a:srgbClr val="243B8B"/>
                </a:solidFill>
              </a:defRPr>
            </a:lvl1pPr>
            <a:lvl2pPr>
              <a:defRPr sz="1800">
                <a:solidFill>
                  <a:srgbClr val="243B8B"/>
                </a:solidFill>
              </a:defRPr>
            </a:lvl2pPr>
            <a:lvl3pPr>
              <a:defRPr sz="1500">
                <a:solidFill>
                  <a:srgbClr val="243B8B"/>
                </a:solidFill>
              </a:defRPr>
            </a:lvl3pPr>
            <a:lvl4pPr>
              <a:defRPr sz="1350">
                <a:solidFill>
                  <a:srgbClr val="243B8B"/>
                </a:solidFill>
              </a:defRPr>
            </a:lvl4pPr>
            <a:lvl5pPr>
              <a:defRPr sz="1350">
                <a:solidFill>
                  <a:srgbClr val="243B8B"/>
                </a:solidFill>
              </a:defRPr>
            </a:lvl5pPr>
            <a:lvl6pPr>
              <a:defRPr sz="1350"/>
            </a:lvl6pPr>
            <a:lvl7pPr>
              <a:defRPr sz="1350"/>
            </a:lvl7pPr>
            <a:lvl8pPr>
              <a:defRPr sz="1350"/>
            </a:lvl8pPr>
            <a:lvl9pPr>
              <a:defRPr sz="135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8043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9" name="Content Placeholder 2"/>
          <p:cNvSpPr>
            <a:spLocks noGrp="1"/>
          </p:cNvSpPr>
          <p:nvPr>
            <p:ph idx="1"/>
          </p:nvPr>
        </p:nvSpPr>
        <p:spPr>
          <a:xfrm>
            <a:off x="3575050" y="1097782"/>
            <a:ext cx="5111750" cy="3435778"/>
          </a:xfrm>
        </p:spPr>
        <p:txBody>
          <a:bodyPr/>
          <a:lstStyle>
            <a:lvl1pPr>
              <a:defRPr sz="2400">
                <a:solidFill>
                  <a:srgbClr val="149FDB"/>
                </a:solidFill>
              </a:defRPr>
            </a:lvl1pPr>
            <a:lvl2pPr>
              <a:defRPr sz="2100">
                <a:solidFill>
                  <a:srgbClr val="243B8B"/>
                </a:solidFill>
              </a:defRPr>
            </a:lvl2pPr>
            <a:lvl3pPr>
              <a:defRPr sz="1800">
                <a:solidFill>
                  <a:srgbClr val="243B8B"/>
                </a:solidFill>
              </a:defRPr>
            </a:lvl3pPr>
            <a:lvl4pPr>
              <a:defRPr sz="1500">
                <a:solidFill>
                  <a:srgbClr val="243B8B"/>
                </a:solidFill>
              </a:defRPr>
            </a:lvl4pPr>
            <a:lvl5pPr>
              <a:defRPr sz="1500">
                <a:solidFill>
                  <a:srgbClr val="243B8B"/>
                </a:solidFill>
              </a:defRPr>
            </a:lvl5pPr>
            <a:lvl6pPr>
              <a:defRPr sz="1500"/>
            </a:lvl6pPr>
            <a:lvl7pPr>
              <a:defRPr sz="1500"/>
            </a:lvl7pPr>
            <a:lvl8pPr>
              <a:defRPr sz="1500"/>
            </a:lvl8pPr>
            <a:lvl9pPr>
              <a:defRPr sz="15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11"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1C8B0751-1AE5-254A-B2AA-8D18D42AA877}" type="datetime1">
              <a:rPr lang="nl-NL" smtClean="0"/>
              <a:t>21-4-2023</a:t>
            </a:fld>
            <a:endParaRPr lang="en-US"/>
          </a:p>
        </p:txBody>
      </p:sp>
      <p:sp>
        <p:nvSpPr>
          <p:cNvPr id="12"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4" name="Title 1"/>
          <p:cNvSpPr>
            <a:spLocks noGrp="1"/>
          </p:cNvSpPr>
          <p:nvPr>
            <p:ph type="title"/>
          </p:nvPr>
        </p:nvSpPr>
        <p:spPr>
          <a:xfrm>
            <a:off x="457200" y="1097782"/>
            <a:ext cx="3047340" cy="425054"/>
          </a:xfrm>
        </p:spPr>
        <p:txBody>
          <a:bodyPr anchor="b"/>
          <a:lstStyle>
            <a:lvl1pPr algn="l">
              <a:defRPr sz="1500" b="1">
                <a:solidFill>
                  <a:srgbClr val="149FDB"/>
                </a:solidFill>
              </a:defRPr>
            </a:lvl1pPr>
          </a:lstStyle>
          <a:p>
            <a:r>
              <a:rPr lang="nl-NL"/>
              <a:t>Click to edit Master title style</a:t>
            </a:r>
            <a:endParaRPr lang="en-US"/>
          </a:p>
        </p:txBody>
      </p:sp>
      <p:sp>
        <p:nvSpPr>
          <p:cNvPr id="15" name="Text Placeholder 3"/>
          <p:cNvSpPr>
            <a:spLocks noGrp="1"/>
          </p:cNvSpPr>
          <p:nvPr>
            <p:ph type="body" sz="half" idx="2"/>
          </p:nvPr>
        </p:nvSpPr>
        <p:spPr>
          <a:xfrm>
            <a:off x="457200" y="1522835"/>
            <a:ext cx="3047340" cy="3010725"/>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380386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15"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B33C6032-5DF4-7B4A-B941-CB98829430E6}" type="datetime1">
              <a:rPr lang="nl-NL" smtClean="0"/>
              <a:t>21-4-2023</a:t>
            </a:fld>
            <a:endParaRPr lang="en-US"/>
          </a:p>
        </p:txBody>
      </p:sp>
      <p:sp>
        <p:nvSpPr>
          <p:cNvPr id="16"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8" name="Picture Placeholder 2"/>
          <p:cNvSpPr>
            <a:spLocks noGrp="1"/>
          </p:cNvSpPr>
          <p:nvPr>
            <p:ph type="pic" idx="1"/>
          </p:nvPr>
        </p:nvSpPr>
        <p:spPr>
          <a:xfrm>
            <a:off x="3657600" y="1097782"/>
            <a:ext cx="5029200" cy="349453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1" name="Title 1"/>
          <p:cNvSpPr>
            <a:spLocks noGrp="1"/>
          </p:cNvSpPr>
          <p:nvPr>
            <p:ph type="title"/>
          </p:nvPr>
        </p:nvSpPr>
        <p:spPr>
          <a:xfrm>
            <a:off x="457200" y="1097782"/>
            <a:ext cx="3047340" cy="425054"/>
          </a:xfrm>
        </p:spPr>
        <p:txBody>
          <a:bodyPr anchor="b"/>
          <a:lstStyle>
            <a:lvl1pPr algn="l">
              <a:defRPr sz="1500" b="1">
                <a:solidFill>
                  <a:srgbClr val="149FDB"/>
                </a:solidFill>
              </a:defRPr>
            </a:lvl1pPr>
          </a:lstStyle>
          <a:p>
            <a:r>
              <a:rPr lang="nl-NL"/>
              <a:t>Click to edit Master title style</a:t>
            </a:r>
            <a:endParaRPr lang="en-US"/>
          </a:p>
        </p:txBody>
      </p:sp>
      <p:sp>
        <p:nvSpPr>
          <p:cNvPr id="12" name="Text Placeholder 3"/>
          <p:cNvSpPr>
            <a:spLocks noGrp="1"/>
          </p:cNvSpPr>
          <p:nvPr>
            <p:ph type="body" sz="half" idx="2"/>
          </p:nvPr>
        </p:nvSpPr>
        <p:spPr>
          <a:xfrm>
            <a:off x="457200" y="1522835"/>
            <a:ext cx="3047340" cy="3069485"/>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400775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1137920"/>
            <a:ext cx="9144000" cy="400558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1"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C2A05734-EBD9-494D-ADB9-977C60DDBF7C}" type="datetime1">
              <a:rPr lang="nl-NL" smtClean="0"/>
              <a:t>21-4-2023</a:t>
            </a:fld>
            <a:endParaRPr lang="en-US" dirty="0"/>
          </a:p>
        </p:txBody>
      </p:sp>
    </p:spTree>
    <p:extLst>
      <p:ext uri="{BB962C8B-B14F-4D97-AF65-F5344CB8AC3E}">
        <p14:creationId xmlns:p14="http://schemas.microsoft.com/office/powerpoint/2010/main" val="178599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3" name="Picture 12"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C2A05734-EBD9-494D-ADB9-977C60DDBF7C}" type="datetime1">
              <a:rPr lang="nl-NL" smtClean="0"/>
              <a:t>21-4-2023</a:t>
            </a:fld>
            <a:endParaRPr lang="en-US" dirty="0"/>
          </a:p>
        </p:txBody>
      </p:sp>
      <p:sp>
        <p:nvSpPr>
          <p:cNvPr id="6"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7" name="Title 1"/>
          <p:cNvSpPr>
            <a:spLocks noGrp="1"/>
          </p:cNvSpPr>
          <p:nvPr>
            <p:ph type="title"/>
          </p:nvPr>
        </p:nvSpPr>
        <p:spPr>
          <a:xfrm>
            <a:off x="457200" y="1097782"/>
            <a:ext cx="3047340" cy="425054"/>
          </a:xfrm>
        </p:spPr>
        <p:txBody>
          <a:bodyPr anchor="b"/>
          <a:lstStyle>
            <a:lvl1pPr algn="l">
              <a:defRPr sz="1500" b="1">
                <a:solidFill>
                  <a:srgbClr val="149FDB"/>
                </a:solidFill>
              </a:defRPr>
            </a:lvl1pPr>
          </a:lstStyle>
          <a:p>
            <a:r>
              <a:rPr lang="nl-NL"/>
              <a:t>Click to edit Master title style</a:t>
            </a:r>
            <a:endParaRPr lang="en-US"/>
          </a:p>
        </p:txBody>
      </p:sp>
      <p:sp>
        <p:nvSpPr>
          <p:cNvPr id="8" name="Picture Placeholder 2"/>
          <p:cNvSpPr>
            <a:spLocks noGrp="1"/>
          </p:cNvSpPr>
          <p:nvPr>
            <p:ph type="pic" idx="1"/>
          </p:nvPr>
        </p:nvSpPr>
        <p:spPr>
          <a:xfrm>
            <a:off x="3657600" y="1097782"/>
            <a:ext cx="4843152" cy="192608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9" name="Text Placeholder 3"/>
          <p:cNvSpPr>
            <a:spLocks noGrp="1"/>
          </p:cNvSpPr>
          <p:nvPr>
            <p:ph type="body" sz="half" idx="2"/>
          </p:nvPr>
        </p:nvSpPr>
        <p:spPr>
          <a:xfrm>
            <a:off x="457200" y="1522835"/>
            <a:ext cx="3047340" cy="1501037"/>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10" name="Picture Placeholder 2"/>
          <p:cNvSpPr>
            <a:spLocks noGrp="1"/>
          </p:cNvSpPr>
          <p:nvPr>
            <p:ph type="pic" idx="13"/>
          </p:nvPr>
        </p:nvSpPr>
        <p:spPr>
          <a:xfrm>
            <a:off x="3657601" y="3128673"/>
            <a:ext cx="2351036" cy="159809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1" name="Picture Placeholder 2"/>
          <p:cNvSpPr>
            <a:spLocks noGrp="1"/>
          </p:cNvSpPr>
          <p:nvPr>
            <p:ph type="pic" idx="14"/>
          </p:nvPr>
        </p:nvSpPr>
        <p:spPr>
          <a:xfrm>
            <a:off x="6149716" y="3128673"/>
            <a:ext cx="2351036" cy="159809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2" name="Text Placeholder 3"/>
          <p:cNvSpPr>
            <a:spLocks noGrp="1"/>
          </p:cNvSpPr>
          <p:nvPr>
            <p:ph type="body" sz="half" idx="15"/>
          </p:nvPr>
        </p:nvSpPr>
        <p:spPr>
          <a:xfrm>
            <a:off x="457200" y="3128672"/>
            <a:ext cx="3047340" cy="1501037"/>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2910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B9DE21-7ED9-3242-A6DB-E0EDF8AC9BBA}" type="datetime1">
              <a:rPr lang="nl-NL" smtClean="0"/>
              <a:t>21-4-2023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56BCAEE-3459-D44E-B08F-F9E8C64A0018}" type="slidenum">
              <a:rPr lang="en-US" smtClean="0"/>
              <a:t>‹nr.›</a:t>
            </a:fld>
            <a:endParaRPr lang="en-US"/>
          </a:p>
        </p:txBody>
      </p:sp>
    </p:spTree>
    <p:extLst>
      <p:ext uri="{BB962C8B-B14F-4D97-AF65-F5344CB8AC3E}">
        <p14:creationId xmlns:p14="http://schemas.microsoft.com/office/powerpoint/2010/main" val="1251270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4326" y="755208"/>
            <a:ext cx="5079235" cy="986999"/>
          </a:xfrm>
        </p:spPr>
        <p:txBody>
          <a:bodyPr>
            <a:normAutofit/>
          </a:bodyPr>
          <a:lstStyle/>
          <a:p>
            <a:r>
              <a:rPr lang="en-US" dirty="0"/>
              <a:t>Toolbox </a:t>
            </a:r>
            <a:br>
              <a:rPr lang="en-US" dirty="0"/>
            </a:br>
            <a:r>
              <a:rPr lang="en-US" dirty="0" err="1"/>
              <a:t>Kindveilige</a:t>
            </a:r>
            <a:r>
              <a:rPr lang="en-US" dirty="0"/>
              <a:t> </a:t>
            </a:r>
            <a:r>
              <a:rPr lang="en-US" dirty="0" err="1"/>
              <a:t>projectlocatie</a:t>
            </a:r>
            <a:endParaRPr lang="en-US" dirty="0"/>
          </a:p>
        </p:txBody>
      </p:sp>
    </p:spTree>
    <p:extLst>
      <p:ext uri="{BB962C8B-B14F-4D97-AF65-F5344CB8AC3E}">
        <p14:creationId xmlns:p14="http://schemas.microsoft.com/office/powerpoint/2010/main" val="326344240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Wat </a:t>
            </a:r>
            <a:r>
              <a:rPr lang="en-US" dirty="0" err="1"/>
              <a:t>kunnen</a:t>
            </a:r>
            <a:r>
              <a:rPr lang="en-US" dirty="0"/>
              <a:t> </a:t>
            </a:r>
            <a:r>
              <a:rPr lang="en-US" dirty="0" err="1"/>
              <a:t>wij</a:t>
            </a:r>
            <a:r>
              <a:rPr lang="en-US" dirty="0"/>
              <a:t> </a:t>
            </a:r>
            <a:r>
              <a:rPr lang="en-US" dirty="0" err="1"/>
              <a:t>doen</a:t>
            </a:r>
            <a:r>
              <a:rPr lang="en-US" dirty="0"/>
              <a:t>?</a:t>
            </a:r>
          </a:p>
        </p:txBody>
      </p:sp>
      <p:sp>
        <p:nvSpPr>
          <p:cNvPr id="3" name="Content Placeholder 2"/>
          <p:cNvSpPr>
            <a:spLocks noGrp="1"/>
          </p:cNvSpPr>
          <p:nvPr>
            <p:ph idx="1"/>
          </p:nvPr>
        </p:nvSpPr>
        <p:spPr>
          <a:xfrm>
            <a:off x="457200" y="1781534"/>
            <a:ext cx="8229600" cy="3134498"/>
          </a:xfrm>
        </p:spPr>
        <p:txBody>
          <a:bodyPr>
            <a:normAutofit fontScale="55000" lnSpcReduction="20000"/>
          </a:bodyPr>
          <a:lstStyle/>
          <a:p>
            <a:pPr marL="0" indent="0">
              <a:buNone/>
            </a:pPr>
            <a:r>
              <a:rPr lang="nl-NL" sz="4000" b="1" dirty="0"/>
              <a:t>Het risico verlagen</a:t>
            </a:r>
          </a:p>
          <a:p>
            <a:r>
              <a:rPr lang="nl-NL" sz="4000" dirty="0"/>
              <a:t>Bewust zijn dat er kinderen op de bouwplaats komen;</a:t>
            </a:r>
          </a:p>
          <a:p>
            <a:r>
              <a:rPr lang="nl-NL" sz="4000" dirty="0"/>
              <a:t>En ... maatregelen nemen;</a:t>
            </a:r>
          </a:p>
          <a:p>
            <a:pPr lvl="1"/>
            <a:r>
              <a:rPr lang="nl-NL" sz="3700" dirty="0"/>
              <a:t>materialen stevig vastzetten, verankeren, borgen tegen wegrollen;</a:t>
            </a:r>
          </a:p>
          <a:p>
            <a:pPr lvl="1"/>
            <a:r>
              <a:rPr lang="nl-NL" sz="3700" dirty="0"/>
              <a:t>anti-klim bouwhekken toepassen;</a:t>
            </a:r>
          </a:p>
          <a:p>
            <a:pPr lvl="1"/>
            <a:r>
              <a:rPr lang="nl-NL" sz="3700" dirty="0"/>
              <a:t>scherpe randen afschermen;</a:t>
            </a:r>
          </a:p>
          <a:p>
            <a:pPr lvl="1"/>
            <a:r>
              <a:rPr lang="nl-NL" sz="3700" dirty="0"/>
              <a:t>open uiteinden afsluiten;</a:t>
            </a:r>
          </a:p>
          <a:p>
            <a:pPr lvl="1"/>
            <a:r>
              <a:rPr lang="nl-NL" sz="3700" dirty="0"/>
              <a:t>stroomkasten afsluiten.</a:t>
            </a:r>
            <a:endParaRPr lang="nl-NL" sz="4000" dirty="0"/>
          </a:p>
        </p:txBody>
      </p:sp>
    </p:spTree>
    <p:extLst>
      <p:ext uri="{BB962C8B-B14F-4D97-AF65-F5344CB8AC3E}">
        <p14:creationId xmlns:p14="http://schemas.microsoft.com/office/powerpoint/2010/main" val="4230830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86D152DF-17F9-410E-AD10-7095BB80B31E}"/>
              </a:ext>
            </a:extLst>
          </p:cNvPr>
          <p:cNvPicPr>
            <a:picLocks noGrp="1" noChangeAspect="1"/>
          </p:cNvPicPr>
          <p:nvPr>
            <p:ph idx="1"/>
          </p:nvPr>
        </p:nvPicPr>
        <p:blipFill rotWithShape="1">
          <a:blip r:embed="rId3"/>
          <a:srcRect t="4297"/>
          <a:stretch/>
        </p:blipFill>
        <p:spPr>
          <a:xfrm>
            <a:off x="1164645" y="954239"/>
            <a:ext cx="6814710" cy="4086868"/>
          </a:xfrm>
          <a:prstGeom prst="rect">
            <a:avLst/>
          </a:prstGeom>
        </p:spPr>
      </p:pic>
    </p:spTree>
    <p:extLst>
      <p:ext uri="{BB962C8B-B14F-4D97-AF65-F5344CB8AC3E}">
        <p14:creationId xmlns:p14="http://schemas.microsoft.com/office/powerpoint/2010/main" val="3295691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4CE10E7-751D-42EC-9510-2F8844EF6024}"/>
              </a:ext>
            </a:extLst>
          </p:cNvPr>
          <p:cNvPicPr>
            <a:picLocks noChangeAspect="1"/>
          </p:cNvPicPr>
          <p:nvPr/>
        </p:nvPicPr>
        <p:blipFill>
          <a:blip r:embed="rId3"/>
          <a:stretch>
            <a:fillRect/>
          </a:stretch>
        </p:blipFill>
        <p:spPr>
          <a:xfrm>
            <a:off x="1020572" y="874643"/>
            <a:ext cx="7102855" cy="4268857"/>
          </a:xfrm>
          <a:prstGeom prst="rect">
            <a:avLst/>
          </a:prstGeom>
        </p:spPr>
      </p:pic>
    </p:spTree>
    <p:extLst>
      <p:ext uri="{BB962C8B-B14F-4D97-AF65-F5344CB8AC3E}">
        <p14:creationId xmlns:p14="http://schemas.microsoft.com/office/powerpoint/2010/main" val="587278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E9470-5112-44C8-BD66-904666F7FEA2}"/>
              </a:ext>
            </a:extLst>
          </p:cNvPr>
          <p:cNvSpPr>
            <a:spLocks noGrp="1"/>
          </p:cNvSpPr>
          <p:nvPr>
            <p:ph type="title"/>
          </p:nvPr>
        </p:nvSpPr>
        <p:spPr/>
        <p:txBody>
          <a:bodyPr>
            <a:normAutofit fontScale="90000"/>
          </a:bodyPr>
          <a:lstStyle/>
          <a:p>
            <a:r>
              <a:rPr lang="nl-NL" dirty="0"/>
              <a:t>Aandachtspunten bij afscherming</a:t>
            </a:r>
          </a:p>
        </p:txBody>
      </p:sp>
      <p:sp>
        <p:nvSpPr>
          <p:cNvPr id="3" name="Tijdelijke aanduiding voor inhoud 2">
            <a:extLst>
              <a:ext uri="{FF2B5EF4-FFF2-40B4-BE49-F238E27FC236}">
                <a16:creationId xmlns:a16="http://schemas.microsoft.com/office/drawing/2014/main" id="{7F3474D5-AFB6-4D20-9142-558D4633FC57}"/>
              </a:ext>
            </a:extLst>
          </p:cNvPr>
          <p:cNvSpPr>
            <a:spLocks noGrp="1"/>
          </p:cNvSpPr>
          <p:nvPr>
            <p:ph idx="1"/>
          </p:nvPr>
        </p:nvSpPr>
        <p:spPr>
          <a:xfrm>
            <a:off x="457200" y="1781534"/>
            <a:ext cx="8229600" cy="2985729"/>
          </a:xfrm>
        </p:spPr>
        <p:txBody>
          <a:bodyPr>
            <a:normAutofit/>
          </a:bodyPr>
          <a:lstStyle/>
          <a:p>
            <a:r>
              <a:rPr lang="nl-NL" dirty="0"/>
              <a:t>Toegankelijkheid voor werknemers;</a:t>
            </a:r>
          </a:p>
          <a:p>
            <a:r>
              <a:rPr lang="nl-NL" dirty="0"/>
              <a:t>Aan- en afvoer van materialen;</a:t>
            </a:r>
          </a:p>
          <a:p>
            <a:r>
              <a:rPr lang="nl-NL" dirty="0"/>
              <a:t>Gebruik van groot materieel en mechanische hulpmiddelen;</a:t>
            </a:r>
          </a:p>
          <a:p>
            <a:r>
              <a:rPr lang="nl-NL" dirty="0"/>
              <a:t>Verwarming (elektrische luchtverwarming, luchtblazers);</a:t>
            </a:r>
          </a:p>
          <a:p>
            <a:r>
              <a:rPr lang="nl-NL" dirty="0"/>
              <a:t>Verlichting;</a:t>
            </a:r>
          </a:p>
          <a:p>
            <a:r>
              <a:rPr lang="nl-NL" dirty="0"/>
              <a:t>Hinder voor bewoners/gebruikers van het pand.</a:t>
            </a:r>
          </a:p>
          <a:p>
            <a:endParaRPr lang="nl-NL" dirty="0"/>
          </a:p>
        </p:txBody>
      </p:sp>
    </p:spTree>
    <p:extLst>
      <p:ext uri="{BB962C8B-B14F-4D97-AF65-F5344CB8AC3E}">
        <p14:creationId xmlns:p14="http://schemas.microsoft.com/office/powerpoint/2010/main" val="2737983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A87361-0FF2-F982-25FC-76A8373CA055}"/>
              </a:ext>
            </a:extLst>
          </p:cNvPr>
          <p:cNvSpPr>
            <a:spLocks noGrp="1"/>
          </p:cNvSpPr>
          <p:nvPr>
            <p:ph type="title"/>
          </p:nvPr>
        </p:nvSpPr>
        <p:spPr/>
        <p:txBody>
          <a:bodyPr>
            <a:normAutofit fontScale="90000"/>
          </a:bodyPr>
          <a:lstStyle/>
          <a:p>
            <a:r>
              <a:rPr lang="nl-NL" dirty="0"/>
              <a:t>Om te onthouden</a:t>
            </a:r>
          </a:p>
        </p:txBody>
      </p:sp>
      <p:sp>
        <p:nvSpPr>
          <p:cNvPr id="4" name="Tijdelijke aanduiding voor datum 3">
            <a:extLst>
              <a:ext uri="{FF2B5EF4-FFF2-40B4-BE49-F238E27FC236}">
                <a16:creationId xmlns:a16="http://schemas.microsoft.com/office/drawing/2014/main" id="{45EDFE20-E24D-BD96-C5D9-285E191F444D}"/>
              </a:ext>
            </a:extLst>
          </p:cNvPr>
          <p:cNvSpPr>
            <a:spLocks noGrp="1"/>
          </p:cNvSpPr>
          <p:nvPr>
            <p:ph type="dt" sz="half" idx="10"/>
          </p:nvPr>
        </p:nvSpPr>
        <p:spPr/>
        <p:txBody>
          <a:bodyPr/>
          <a:lstStyle/>
          <a:p>
            <a:fld id="{D2ED2D78-ABC5-6F4E-A044-5B8ECCCB3CD5}" type="datetime1">
              <a:rPr lang="nl-NL" smtClean="0"/>
              <a:t>21-4-2023</a:t>
            </a:fld>
            <a:endParaRPr lang="en-US" dirty="0"/>
          </a:p>
        </p:txBody>
      </p:sp>
      <p:sp>
        <p:nvSpPr>
          <p:cNvPr id="5" name="Tijdelijke aanduiding voor dianummer 4">
            <a:extLst>
              <a:ext uri="{FF2B5EF4-FFF2-40B4-BE49-F238E27FC236}">
                <a16:creationId xmlns:a16="http://schemas.microsoft.com/office/drawing/2014/main" id="{DFA08802-3E7F-8F0F-04D5-0C4F4D25BDF5}"/>
              </a:ext>
            </a:extLst>
          </p:cNvPr>
          <p:cNvSpPr>
            <a:spLocks noGrp="1"/>
          </p:cNvSpPr>
          <p:nvPr>
            <p:ph type="sldNum" sz="quarter" idx="12"/>
          </p:nvPr>
        </p:nvSpPr>
        <p:spPr/>
        <p:txBody>
          <a:bodyPr/>
          <a:lstStyle/>
          <a:p>
            <a:fld id="{156BCAEE-3459-D44E-B08F-F9E8C64A0018}" type="slidenum">
              <a:rPr lang="en-US" smtClean="0"/>
              <a:pPr/>
              <a:t>15</a:t>
            </a:fld>
            <a:endParaRPr lang="en-US" dirty="0"/>
          </a:p>
        </p:txBody>
      </p:sp>
      <p:pic>
        <p:nvPicPr>
          <p:cNvPr id="11" name="Afbeelding 10" descr="Afbeelding met lucht, houten, hout, sluiten&#10;&#10;Automatisch gegenereerde beschrijving">
            <a:extLst>
              <a:ext uri="{FF2B5EF4-FFF2-40B4-BE49-F238E27FC236}">
                <a16:creationId xmlns:a16="http://schemas.microsoft.com/office/drawing/2014/main" id="{5044FB42-3B4F-4020-CD0A-3076791F2FEE}"/>
              </a:ext>
            </a:extLst>
          </p:cNvPr>
          <p:cNvPicPr>
            <a:picLocks noChangeAspect="1"/>
          </p:cNvPicPr>
          <p:nvPr/>
        </p:nvPicPr>
        <p:blipFill>
          <a:blip r:embed="rId3"/>
          <a:stretch>
            <a:fillRect/>
          </a:stretch>
        </p:blipFill>
        <p:spPr>
          <a:xfrm>
            <a:off x="2611952" y="1785763"/>
            <a:ext cx="2067282" cy="1162846"/>
          </a:xfrm>
          <a:prstGeom prst="rect">
            <a:avLst/>
          </a:prstGeom>
        </p:spPr>
      </p:pic>
      <p:pic>
        <p:nvPicPr>
          <p:cNvPr id="13" name="Afbeelding 12" descr="Afbeelding met buiten, lucht, rots, rotsachtig&#10;&#10;Automatisch gegenereerde beschrijving">
            <a:extLst>
              <a:ext uri="{FF2B5EF4-FFF2-40B4-BE49-F238E27FC236}">
                <a16:creationId xmlns:a16="http://schemas.microsoft.com/office/drawing/2014/main" id="{B0429F90-8F0A-CBCF-F0F3-05EF618DA00D}"/>
              </a:ext>
            </a:extLst>
          </p:cNvPr>
          <p:cNvPicPr>
            <a:picLocks noChangeAspect="1"/>
          </p:cNvPicPr>
          <p:nvPr/>
        </p:nvPicPr>
        <p:blipFill>
          <a:blip r:embed="rId4"/>
          <a:stretch>
            <a:fillRect/>
          </a:stretch>
        </p:blipFill>
        <p:spPr>
          <a:xfrm>
            <a:off x="563217" y="1746967"/>
            <a:ext cx="2019566" cy="1201642"/>
          </a:xfrm>
          <a:prstGeom prst="rect">
            <a:avLst/>
          </a:prstGeom>
        </p:spPr>
      </p:pic>
      <p:pic>
        <p:nvPicPr>
          <p:cNvPr id="15" name="Afbeelding 14" descr="Afbeelding met rots, grond, buiten, rotsachtig&#10;&#10;Automatisch gegenereerde beschrijving">
            <a:extLst>
              <a:ext uri="{FF2B5EF4-FFF2-40B4-BE49-F238E27FC236}">
                <a16:creationId xmlns:a16="http://schemas.microsoft.com/office/drawing/2014/main" id="{B1A50147-39C3-9159-02F8-8B0E228C85D2}"/>
              </a:ext>
            </a:extLst>
          </p:cNvPr>
          <p:cNvPicPr>
            <a:picLocks noChangeAspect="1"/>
          </p:cNvPicPr>
          <p:nvPr/>
        </p:nvPicPr>
        <p:blipFill>
          <a:blip r:embed="rId5"/>
          <a:stretch>
            <a:fillRect/>
          </a:stretch>
        </p:blipFill>
        <p:spPr>
          <a:xfrm>
            <a:off x="4708403" y="1785762"/>
            <a:ext cx="1759701" cy="1173134"/>
          </a:xfrm>
          <a:prstGeom prst="rect">
            <a:avLst/>
          </a:prstGeom>
        </p:spPr>
      </p:pic>
      <p:pic>
        <p:nvPicPr>
          <p:cNvPr id="19" name="Afbeelding 18" descr="Afbeelding met betonmenger&#10;&#10;Automatisch gegenereerde beschrijving">
            <a:extLst>
              <a:ext uri="{FF2B5EF4-FFF2-40B4-BE49-F238E27FC236}">
                <a16:creationId xmlns:a16="http://schemas.microsoft.com/office/drawing/2014/main" id="{C1AF5FD0-058C-D64F-B84F-19CC06C64F15}"/>
              </a:ext>
            </a:extLst>
          </p:cNvPr>
          <p:cNvPicPr>
            <a:picLocks noChangeAspect="1"/>
          </p:cNvPicPr>
          <p:nvPr/>
        </p:nvPicPr>
        <p:blipFill>
          <a:blip r:embed="rId6"/>
          <a:stretch>
            <a:fillRect/>
          </a:stretch>
        </p:blipFill>
        <p:spPr>
          <a:xfrm>
            <a:off x="6497273" y="1772663"/>
            <a:ext cx="2096451" cy="1179254"/>
          </a:xfrm>
          <a:prstGeom prst="rect">
            <a:avLst/>
          </a:prstGeom>
        </p:spPr>
      </p:pic>
    </p:spTree>
    <p:extLst>
      <p:ext uri="{BB962C8B-B14F-4D97-AF65-F5344CB8AC3E}">
        <p14:creationId xmlns:p14="http://schemas.microsoft.com/office/powerpoint/2010/main" val="3415615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9F908-819E-24A3-A26B-40FF2CCC70B2}"/>
              </a:ext>
            </a:extLst>
          </p:cNvPr>
          <p:cNvSpPr>
            <a:spLocks noGrp="1"/>
          </p:cNvSpPr>
          <p:nvPr>
            <p:ph type="title"/>
          </p:nvPr>
        </p:nvSpPr>
        <p:spPr/>
        <p:txBody>
          <a:bodyPr>
            <a:normAutofit fontScale="90000"/>
          </a:bodyPr>
          <a:lstStyle/>
          <a:p>
            <a:r>
              <a:rPr lang="nl-NL" dirty="0"/>
              <a:t>Nu je dit allemaal weet…</a:t>
            </a:r>
          </a:p>
        </p:txBody>
      </p:sp>
      <p:sp>
        <p:nvSpPr>
          <p:cNvPr id="3" name="Tijdelijke aanduiding voor inhoud 2">
            <a:extLst>
              <a:ext uri="{FF2B5EF4-FFF2-40B4-BE49-F238E27FC236}">
                <a16:creationId xmlns:a16="http://schemas.microsoft.com/office/drawing/2014/main" id="{61797E93-2F8E-0FB9-ED50-DC42D171E91B}"/>
              </a:ext>
            </a:extLst>
          </p:cNvPr>
          <p:cNvSpPr>
            <a:spLocks noGrp="1"/>
          </p:cNvSpPr>
          <p:nvPr>
            <p:ph idx="1"/>
          </p:nvPr>
        </p:nvSpPr>
        <p:spPr/>
        <p:txBody>
          <a:bodyPr/>
          <a:lstStyle/>
          <a:p>
            <a:pPr marL="0" indent="0">
              <a:buNone/>
            </a:pPr>
            <a:r>
              <a:rPr lang="nl-NL" dirty="0"/>
              <a:t>Maak een visuele scan van deze omgeving en probeer je daarbij te verplaatsen in ‘het spelende kind’:</a:t>
            </a:r>
          </a:p>
          <a:p>
            <a:r>
              <a:rPr lang="nl-NL" dirty="0"/>
              <a:t>Welke ‘speeltoestellen’ zie je?</a:t>
            </a:r>
          </a:p>
          <a:p>
            <a:r>
              <a:rPr lang="nl-NL" dirty="0"/>
              <a:t>Wat is nodig voor een </a:t>
            </a:r>
            <a:r>
              <a:rPr lang="nl-NL" dirty="0" err="1"/>
              <a:t>kindveilige</a:t>
            </a:r>
            <a:r>
              <a:rPr lang="nl-NL" dirty="0"/>
              <a:t> locatie?</a:t>
            </a:r>
          </a:p>
          <a:p>
            <a:endParaRPr lang="nl-NL" dirty="0"/>
          </a:p>
        </p:txBody>
      </p:sp>
      <p:sp>
        <p:nvSpPr>
          <p:cNvPr id="4" name="Tijdelijke aanduiding voor datum 3">
            <a:extLst>
              <a:ext uri="{FF2B5EF4-FFF2-40B4-BE49-F238E27FC236}">
                <a16:creationId xmlns:a16="http://schemas.microsoft.com/office/drawing/2014/main" id="{FA1CBA0E-EB04-D237-1F8E-6979B26CB926}"/>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9D44DEC8-D9E4-3440-7655-2281CD3AD243}"/>
              </a:ext>
            </a:extLst>
          </p:cNvPr>
          <p:cNvSpPr>
            <a:spLocks noGrp="1"/>
          </p:cNvSpPr>
          <p:nvPr>
            <p:ph type="sldNum" sz="quarter" idx="12"/>
          </p:nvPr>
        </p:nvSpPr>
        <p:spPr/>
        <p:txBody>
          <a:bodyPr/>
          <a:lstStyle/>
          <a:p>
            <a:fld id="{156BCAEE-3459-D44E-B08F-F9E8C64A0018}" type="slidenum">
              <a:rPr lang="en-US" smtClean="0"/>
              <a:pPr/>
              <a:t>16</a:t>
            </a:fld>
            <a:endParaRPr lang="en-US" dirty="0"/>
          </a:p>
        </p:txBody>
      </p:sp>
    </p:spTree>
    <p:extLst>
      <p:ext uri="{BB962C8B-B14F-4D97-AF65-F5344CB8AC3E}">
        <p14:creationId xmlns:p14="http://schemas.microsoft.com/office/powerpoint/2010/main" val="1836022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1717B-4276-49A6-9C8D-467381275328}"/>
              </a:ext>
            </a:extLst>
          </p:cNvPr>
          <p:cNvSpPr>
            <a:spLocks noGrp="1"/>
          </p:cNvSpPr>
          <p:nvPr>
            <p:ph type="title"/>
          </p:nvPr>
        </p:nvSpPr>
        <p:spPr/>
        <p:txBody>
          <a:bodyPr>
            <a:normAutofit fontScale="90000"/>
          </a:bodyPr>
          <a:lstStyle/>
          <a:p>
            <a:r>
              <a:rPr lang="nl-NL" dirty="0"/>
              <a:t>Tot slot</a:t>
            </a:r>
          </a:p>
        </p:txBody>
      </p:sp>
      <p:sp>
        <p:nvSpPr>
          <p:cNvPr id="3" name="Tijdelijke aanduiding voor inhoud 2">
            <a:extLst>
              <a:ext uri="{FF2B5EF4-FFF2-40B4-BE49-F238E27FC236}">
                <a16:creationId xmlns:a16="http://schemas.microsoft.com/office/drawing/2014/main" id="{853670E8-EFDD-4769-AE91-059C1193348C}"/>
              </a:ext>
            </a:extLst>
          </p:cNvPr>
          <p:cNvSpPr>
            <a:spLocks noGrp="1"/>
          </p:cNvSpPr>
          <p:nvPr>
            <p:ph idx="1"/>
          </p:nvPr>
        </p:nvSpPr>
        <p:spPr>
          <a:xfrm>
            <a:off x="457200" y="2830664"/>
            <a:ext cx="8229600" cy="1763959"/>
          </a:xfrm>
        </p:spPr>
        <p:txBody>
          <a:bodyPr/>
          <a:lstStyle/>
          <a:p>
            <a:pPr marL="0" indent="0">
              <a:buNone/>
            </a:pPr>
            <a:br>
              <a:rPr lang="nl-NL" dirty="0"/>
            </a:br>
            <a:r>
              <a:rPr lang="nl-NL" dirty="0"/>
              <a:t>Noem minimaal 1 ding waar je vanaf nu beter oplet.</a:t>
            </a:r>
            <a:br>
              <a:rPr lang="nl-NL" dirty="0"/>
            </a:br>
            <a:r>
              <a:rPr lang="nl-NL" dirty="0"/>
              <a:t>Zijn er nog vragen?</a:t>
            </a:r>
          </a:p>
          <a:p>
            <a:pPr marL="0" indent="0">
              <a:buNone/>
            </a:pPr>
            <a:endParaRPr lang="nl-NL" dirty="0"/>
          </a:p>
          <a:p>
            <a:endParaRPr lang="nl-NL" dirty="0"/>
          </a:p>
        </p:txBody>
      </p:sp>
      <p:pic>
        <p:nvPicPr>
          <p:cNvPr id="6" name="Afbeelding 5">
            <a:extLst>
              <a:ext uri="{FF2B5EF4-FFF2-40B4-BE49-F238E27FC236}">
                <a16:creationId xmlns:a16="http://schemas.microsoft.com/office/drawing/2014/main" id="{7B8B2A7F-B992-482A-AE32-06B13A778CA1}"/>
              </a:ext>
            </a:extLst>
          </p:cNvPr>
          <p:cNvPicPr>
            <a:picLocks noChangeAspect="1"/>
          </p:cNvPicPr>
          <p:nvPr/>
        </p:nvPicPr>
        <p:blipFill>
          <a:blip r:embed="rId3"/>
          <a:stretch>
            <a:fillRect/>
          </a:stretch>
        </p:blipFill>
        <p:spPr>
          <a:xfrm>
            <a:off x="1215056" y="1606159"/>
            <a:ext cx="6713888" cy="1323658"/>
          </a:xfrm>
          <a:prstGeom prst="rect">
            <a:avLst/>
          </a:prstGeom>
        </p:spPr>
      </p:pic>
    </p:spTree>
    <p:extLst>
      <p:ext uri="{BB962C8B-B14F-4D97-AF65-F5344CB8AC3E}">
        <p14:creationId xmlns:p14="http://schemas.microsoft.com/office/powerpoint/2010/main" val="2693419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5665556" y="4345637"/>
            <a:ext cx="1472567" cy="445532"/>
          </a:xfrm>
          <a:prstGeom prst="rect">
            <a:avLst/>
          </a:prstGeom>
          <a:solidFill>
            <a:schemeClr val="bg1"/>
          </a:solidFill>
        </p:spPr>
        <p:txBody>
          <a:bodyPr wrap="square" rtlCol="0">
            <a:spAutoFit/>
          </a:bodyPr>
          <a:lstStyle/>
          <a:p>
            <a:endParaRPr lang="nl-NL"/>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1" y="4449737"/>
            <a:ext cx="1474787"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a:extLst>
              <a:ext uri="{FF2B5EF4-FFF2-40B4-BE49-F238E27FC236}">
                <a16:creationId xmlns:a16="http://schemas.microsoft.com/office/drawing/2014/main" id="{687BBC10-A7BF-4C68-A301-0B0F95AA5365}"/>
              </a:ext>
            </a:extLst>
          </p:cNvPr>
          <p:cNvSpPr txBox="1"/>
          <p:nvPr/>
        </p:nvSpPr>
        <p:spPr>
          <a:xfrm>
            <a:off x="1916904" y="2571750"/>
            <a:ext cx="2151529" cy="261610"/>
          </a:xfrm>
          <a:prstGeom prst="rect">
            <a:avLst/>
          </a:prstGeom>
          <a:noFill/>
        </p:spPr>
        <p:txBody>
          <a:bodyPr wrap="square" rtlCol="0">
            <a:spAutoFit/>
          </a:bodyPr>
          <a:lstStyle/>
          <a:p>
            <a:r>
              <a:rPr lang="nl-NL" sz="1100" dirty="0">
                <a:solidFill>
                  <a:srgbClr val="243B8B"/>
                </a:solidFill>
              </a:rPr>
              <a:t>Volandis is een organisatie van:</a:t>
            </a:r>
            <a:endParaRPr lang="nl-NL" sz="1100" dirty="0"/>
          </a:p>
        </p:txBody>
      </p:sp>
      <p:pic>
        <p:nvPicPr>
          <p:cNvPr id="3" name="Afbeelding 2" descr="Afbeelding met tekst&#10;&#10;Automatisch gegenereerde beschrijving">
            <a:extLst>
              <a:ext uri="{FF2B5EF4-FFF2-40B4-BE49-F238E27FC236}">
                <a16:creationId xmlns:a16="http://schemas.microsoft.com/office/drawing/2014/main" id="{BC4BF606-1EDF-2A37-7F57-89FE5095BE45}"/>
              </a:ext>
            </a:extLst>
          </p:cNvPr>
          <p:cNvPicPr>
            <a:picLocks noChangeAspect="1"/>
          </p:cNvPicPr>
          <p:nvPr/>
        </p:nvPicPr>
        <p:blipFill>
          <a:blip r:embed="rId4"/>
          <a:stretch>
            <a:fillRect/>
          </a:stretch>
        </p:blipFill>
        <p:spPr>
          <a:xfrm>
            <a:off x="1459394" y="3507697"/>
            <a:ext cx="5401067" cy="1060706"/>
          </a:xfrm>
          <a:prstGeom prst="rect">
            <a:avLst/>
          </a:prstGeom>
        </p:spPr>
      </p:pic>
    </p:spTree>
    <p:extLst>
      <p:ext uri="{BB962C8B-B14F-4D97-AF65-F5344CB8AC3E}">
        <p14:creationId xmlns:p14="http://schemas.microsoft.com/office/powerpoint/2010/main" val="298856094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err="1"/>
              <a:t>Bedankt</a:t>
            </a:r>
            <a:r>
              <a:rPr lang="en-US" dirty="0"/>
              <a:t> </a:t>
            </a:r>
            <a:r>
              <a:rPr lang="en-US" dirty="0" err="1"/>
              <a:t>voor</a:t>
            </a:r>
            <a:r>
              <a:rPr lang="en-US" dirty="0"/>
              <a:t> </a:t>
            </a:r>
            <a:br>
              <a:rPr lang="en-US" dirty="0"/>
            </a:br>
            <a:r>
              <a:rPr lang="en-US" dirty="0"/>
              <a:t>je </a:t>
            </a:r>
            <a:r>
              <a:rPr lang="en-US" dirty="0" err="1"/>
              <a:t>aandacht</a:t>
            </a:r>
            <a:r>
              <a:rPr lang="en-US" dirty="0"/>
              <a:t>!</a:t>
            </a:r>
          </a:p>
        </p:txBody>
      </p:sp>
    </p:spTree>
    <p:extLst>
      <p:ext uri="{BB962C8B-B14F-4D97-AF65-F5344CB8AC3E}">
        <p14:creationId xmlns:p14="http://schemas.microsoft.com/office/powerpoint/2010/main" val="3132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7EE28F5-91B0-A83D-9549-B02BDF99E4A3}"/>
              </a:ext>
            </a:extLst>
          </p:cNvPr>
          <p:cNvSpPr>
            <a:spLocks noGrp="1"/>
          </p:cNvSpPr>
          <p:nvPr>
            <p:ph type="title"/>
          </p:nvPr>
        </p:nvSpPr>
        <p:spPr>
          <a:xfrm>
            <a:off x="457200" y="991935"/>
            <a:ext cx="8229600" cy="547784"/>
          </a:xfrm>
        </p:spPr>
        <p:txBody>
          <a:bodyPr>
            <a:normAutofit fontScale="90000"/>
          </a:bodyPr>
          <a:lstStyle/>
          <a:p>
            <a:r>
              <a:rPr lang="en-US" dirty="0"/>
              <a:t>Weet je het </a:t>
            </a:r>
            <a:r>
              <a:rPr lang="en-US" dirty="0" err="1"/>
              <a:t>nog</a:t>
            </a:r>
            <a:r>
              <a:rPr lang="en-US" dirty="0"/>
              <a:t>?</a:t>
            </a:r>
          </a:p>
        </p:txBody>
      </p:sp>
      <p:sp>
        <p:nvSpPr>
          <p:cNvPr id="13" name="Date Placeholder 2">
            <a:extLst>
              <a:ext uri="{FF2B5EF4-FFF2-40B4-BE49-F238E27FC236}">
                <a16:creationId xmlns:a16="http://schemas.microsoft.com/office/drawing/2014/main" id="{066A7EB4-2FFF-8E0E-43E5-4533CD5E715F}"/>
              </a:ext>
            </a:extLst>
          </p:cNvPr>
          <p:cNvSpPr>
            <a:spLocks noGrp="1"/>
          </p:cNvSpPr>
          <p:nvPr>
            <p:ph type="dt" sz="half" idx="10"/>
          </p:nvPr>
        </p:nvSpPr>
        <p:spPr>
          <a:xfrm>
            <a:off x="457200" y="4767263"/>
            <a:ext cx="2133600" cy="273844"/>
          </a:xfrm>
        </p:spPr>
        <p:txBody>
          <a:bodyPr/>
          <a:lstStyle/>
          <a:p>
            <a:pPr>
              <a:spcAft>
                <a:spcPts val="600"/>
              </a:spcAft>
            </a:pPr>
            <a:fld id="{D192C366-9660-F64D-B7E8-D07CF4665246}" type="datetime1">
              <a:rPr lang="nl-NL" smtClean="0"/>
              <a:pPr>
                <a:spcAft>
                  <a:spcPts val="600"/>
                </a:spcAft>
              </a:pPr>
              <a:t>21-4-2023</a:t>
            </a:fld>
            <a:endParaRPr lang="en-US"/>
          </a:p>
        </p:txBody>
      </p:sp>
      <p:sp>
        <p:nvSpPr>
          <p:cNvPr id="15" name="Slide Number Placeholder 3">
            <a:extLst>
              <a:ext uri="{FF2B5EF4-FFF2-40B4-BE49-F238E27FC236}">
                <a16:creationId xmlns:a16="http://schemas.microsoft.com/office/drawing/2014/main" id="{5594DD98-BEBE-C443-DD60-3BBBCD187CAE}"/>
              </a:ext>
            </a:extLst>
          </p:cNvPr>
          <p:cNvSpPr>
            <a:spLocks noGrp="1"/>
          </p:cNvSpPr>
          <p:nvPr>
            <p:ph type="sldNum" sz="quarter" idx="12"/>
          </p:nvPr>
        </p:nvSpPr>
        <p:spPr>
          <a:xfrm>
            <a:off x="6553200" y="4767263"/>
            <a:ext cx="2133600" cy="273844"/>
          </a:xfrm>
        </p:spPr>
        <p:txBody>
          <a:bodyPr/>
          <a:lstStyle/>
          <a:p>
            <a:pPr>
              <a:spcAft>
                <a:spcPts val="600"/>
              </a:spcAft>
            </a:pPr>
            <a:fld id="{156BCAEE-3459-D44E-B08F-F9E8C64A0018}" type="slidenum">
              <a:rPr lang="en-US" smtClean="0"/>
              <a:pPr>
                <a:spcAft>
                  <a:spcPts val="600"/>
                </a:spcAft>
              </a:pPr>
              <a:t>3</a:t>
            </a:fld>
            <a:endParaRPr lang="en-US"/>
          </a:p>
        </p:txBody>
      </p:sp>
      <p:pic>
        <p:nvPicPr>
          <p:cNvPr id="6" name="Tijdelijke aanduiding voor inhoud 5" descr="Afbeelding met tekst&#10;&#10;Automatisch gegenereerde beschrijving">
            <a:extLst>
              <a:ext uri="{FF2B5EF4-FFF2-40B4-BE49-F238E27FC236}">
                <a16:creationId xmlns:a16="http://schemas.microsoft.com/office/drawing/2014/main" id="{061EA767-A06F-906C-D614-033006864DE4}"/>
              </a:ext>
            </a:extLst>
          </p:cNvPr>
          <p:cNvPicPr>
            <a:picLocks noGrp="1" noChangeAspect="1"/>
          </p:cNvPicPr>
          <p:nvPr>
            <p:ph sz="half" idx="1"/>
          </p:nvPr>
        </p:nvPicPr>
        <p:blipFill>
          <a:blip r:embed="rId3"/>
          <a:stretch>
            <a:fillRect/>
          </a:stretch>
        </p:blipFill>
        <p:spPr>
          <a:xfrm>
            <a:off x="457200" y="2009432"/>
            <a:ext cx="4038600" cy="2382773"/>
          </a:xfrm>
          <a:noFill/>
        </p:spPr>
      </p:pic>
      <p:pic>
        <p:nvPicPr>
          <p:cNvPr id="2" name="Afbeelding 1">
            <a:extLst>
              <a:ext uri="{FF2B5EF4-FFF2-40B4-BE49-F238E27FC236}">
                <a16:creationId xmlns:a16="http://schemas.microsoft.com/office/drawing/2014/main" id="{9DBBF142-E28C-BEAB-12AD-3A2E42491154}"/>
              </a:ext>
            </a:extLst>
          </p:cNvPr>
          <p:cNvPicPr>
            <a:picLocks noChangeAspect="1"/>
          </p:cNvPicPr>
          <p:nvPr/>
        </p:nvPicPr>
        <p:blipFill rotWithShape="1">
          <a:blip r:embed="rId4"/>
          <a:srcRect l="4562" t="14176" r="3361" b="14409"/>
          <a:stretch/>
        </p:blipFill>
        <p:spPr>
          <a:xfrm>
            <a:off x="357187" y="1457280"/>
            <a:ext cx="7800975" cy="3392423"/>
          </a:xfrm>
          <a:prstGeom prst="rect">
            <a:avLst/>
          </a:prstGeom>
        </p:spPr>
      </p:pic>
    </p:spTree>
    <p:extLst>
      <p:ext uri="{BB962C8B-B14F-4D97-AF65-F5344CB8AC3E}">
        <p14:creationId xmlns:p14="http://schemas.microsoft.com/office/powerpoint/2010/main" val="278312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Statistieken</a:t>
            </a:r>
          </a:p>
        </p:txBody>
      </p:sp>
      <p:sp>
        <p:nvSpPr>
          <p:cNvPr id="3" name="Content Placeholder 2"/>
          <p:cNvSpPr>
            <a:spLocks noGrp="1"/>
          </p:cNvSpPr>
          <p:nvPr>
            <p:ph idx="1"/>
          </p:nvPr>
        </p:nvSpPr>
        <p:spPr/>
        <p:txBody>
          <a:bodyPr>
            <a:noAutofit/>
          </a:bodyPr>
          <a:lstStyle/>
          <a:p>
            <a:r>
              <a:rPr lang="nl-NL" sz="2200" dirty="0"/>
              <a:t>44.000 kinderen per jaar naar SEH (1 t/m 14 jr.)</a:t>
            </a:r>
          </a:p>
          <a:p>
            <a:r>
              <a:rPr lang="nl-NL" sz="2200" dirty="0"/>
              <a:t>Reden: letsel opgelopen bij het buitenspelen</a:t>
            </a:r>
          </a:p>
          <a:p>
            <a:r>
              <a:rPr lang="nl-NL" sz="2200" dirty="0"/>
              <a:t>25% - precieze locatie onbekend</a:t>
            </a:r>
          </a:p>
          <a:p>
            <a:r>
              <a:rPr lang="nl-NL" sz="2200" dirty="0"/>
              <a:t>15% - op een speelgelegenheid (speeltuin/-plaats)</a:t>
            </a:r>
          </a:p>
          <a:p>
            <a:r>
              <a:rPr lang="nl-NL" sz="2200" dirty="0"/>
              <a:t>12% - op straat</a:t>
            </a:r>
          </a:p>
          <a:p>
            <a:r>
              <a:rPr lang="nl-NL" sz="2200" dirty="0"/>
              <a:t>12% - in de eigen tuin</a:t>
            </a:r>
          </a:p>
          <a:p>
            <a:endParaRPr lang="nl-NL" sz="2200" dirty="0"/>
          </a:p>
          <a:p>
            <a:endParaRPr lang="en-US" sz="2200" dirty="0"/>
          </a:p>
        </p:txBody>
      </p:sp>
    </p:spTree>
    <p:extLst>
      <p:ext uri="{BB962C8B-B14F-4D97-AF65-F5344CB8AC3E}">
        <p14:creationId xmlns:p14="http://schemas.microsoft.com/office/powerpoint/2010/main" val="172653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cs typeface="Tahoma" pitchFamily="34" charset="0"/>
              </a:rPr>
              <a:t>Wettelijk kader</a:t>
            </a:r>
            <a:endParaRPr lang="en-US" dirty="0"/>
          </a:p>
        </p:txBody>
      </p:sp>
      <p:sp>
        <p:nvSpPr>
          <p:cNvPr id="3" name="Content Placeholder 2"/>
          <p:cNvSpPr>
            <a:spLocks noGrp="1"/>
          </p:cNvSpPr>
          <p:nvPr>
            <p:ph idx="1"/>
          </p:nvPr>
        </p:nvSpPr>
        <p:spPr>
          <a:xfrm>
            <a:off x="87682" y="1746946"/>
            <a:ext cx="4367940" cy="2813089"/>
          </a:xfrm>
        </p:spPr>
        <p:txBody>
          <a:bodyPr>
            <a:normAutofit/>
          </a:bodyPr>
          <a:lstStyle/>
          <a:p>
            <a:pPr marL="342900" lvl="1" indent="0">
              <a:buNone/>
            </a:pPr>
            <a:r>
              <a:rPr lang="nl-NL" sz="2400" b="1" u="sng" dirty="0"/>
              <a:t>Werklocatie</a:t>
            </a:r>
          </a:p>
          <a:p>
            <a:pPr marL="342900" lvl="1" indent="0">
              <a:buNone/>
            </a:pPr>
            <a:r>
              <a:rPr lang="nl-NL" sz="2400" dirty="0"/>
              <a:t>Arbeidsomstandigheden:</a:t>
            </a:r>
          </a:p>
          <a:p>
            <a:pPr lvl="1">
              <a:buFont typeface="Arial" panose="020B0604020202020204" pitchFamily="34" charset="0"/>
              <a:buChar char="•"/>
            </a:pPr>
            <a:r>
              <a:rPr lang="nl-NL" sz="2400" dirty="0"/>
              <a:t>veiligheid werknemers;</a:t>
            </a:r>
          </a:p>
          <a:p>
            <a:pPr lvl="1">
              <a:buFont typeface="Arial" panose="020B0604020202020204" pitchFamily="34" charset="0"/>
              <a:buChar char="•"/>
            </a:pPr>
            <a:r>
              <a:rPr lang="nl-NL" sz="2400" dirty="0"/>
              <a:t>tijdens werkzaamheden;</a:t>
            </a:r>
          </a:p>
          <a:p>
            <a:pPr lvl="1">
              <a:buFont typeface="Arial" panose="020B0604020202020204" pitchFamily="34" charset="0"/>
              <a:buChar char="•"/>
            </a:pPr>
            <a:r>
              <a:rPr lang="nl-NL" sz="2400" dirty="0"/>
              <a:t>veiligheid volwassenen.</a:t>
            </a:r>
            <a:endParaRPr lang="en-US" dirty="0"/>
          </a:p>
        </p:txBody>
      </p:sp>
      <p:sp>
        <p:nvSpPr>
          <p:cNvPr id="7" name="Content Placeholder 2">
            <a:extLst>
              <a:ext uri="{FF2B5EF4-FFF2-40B4-BE49-F238E27FC236}">
                <a16:creationId xmlns:a16="http://schemas.microsoft.com/office/drawing/2014/main" id="{73D59B74-DA06-489F-B314-56ADC73D4849}"/>
              </a:ext>
            </a:extLst>
          </p:cNvPr>
          <p:cNvSpPr txBox="1">
            <a:spLocks/>
          </p:cNvSpPr>
          <p:nvPr/>
        </p:nvSpPr>
        <p:spPr>
          <a:xfrm>
            <a:off x="4240060" y="1746946"/>
            <a:ext cx="4213984" cy="2813089"/>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rgbClr val="243B8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243B8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243B8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243B8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243B8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buFont typeface="Arial"/>
              <a:buNone/>
            </a:pPr>
            <a:r>
              <a:rPr lang="nl-NL" sz="2400" b="1" u="sng" dirty="0"/>
              <a:t>Omgeving</a:t>
            </a:r>
            <a:br>
              <a:rPr lang="nl-NL" sz="2400" b="1" u="sng" dirty="0"/>
            </a:br>
            <a:r>
              <a:rPr lang="nl-NL" sz="2400" dirty="0"/>
              <a:t>Wet- en regelgeving:</a:t>
            </a:r>
          </a:p>
          <a:p>
            <a:pPr lvl="1">
              <a:buFont typeface="Arial" panose="020B0604020202020204" pitchFamily="34" charset="0"/>
              <a:buChar char="•"/>
            </a:pPr>
            <a:r>
              <a:rPr lang="nl-NL" sz="2400" dirty="0"/>
              <a:t>veiligheid weggebruikers;</a:t>
            </a:r>
          </a:p>
          <a:p>
            <a:pPr lvl="1">
              <a:buFont typeface="Arial" panose="020B0604020202020204" pitchFamily="34" charset="0"/>
              <a:buChar char="•"/>
            </a:pPr>
            <a:r>
              <a:rPr lang="nl-NL" sz="2400" dirty="0"/>
              <a:t>veiligheid omwonenden;</a:t>
            </a:r>
          </a:p>
          <a:p>
            <a:pPr lvl="1">
              <a:buFont typeface="Arial" panose="020B0604020202020204" pitchFamily="34" charset="0"/>
              <a:buChar char="•"/>
            </a:pPr>
            <a:r>
              <a:rPr lang="nl-NL" sz="2400" dirty="0"/>
              <a:t>veiligheid passanten;</a:t>
            </a:r>
          </a:p>
          <a:p>
            <a:pPr lvl="1">
              <a:buFont typeface="Arial" panose="020B0604020202020204" pitchFamily="34" charset="0"/>
              <a:buChar char="•"/>
            </a:pPr>
            <a:r>
              <a:rPr lang="nl-NL" sz="2400" dirty="0"/>
              <a:t>... ook voor kinderen.</a:t>
            </a:r>
            <a:endParaRPr lang="en-US" dirty="0"/>
          </a:p>
        </p:txBody>
      </p:sp>
      <p:cxnSp>
        <p:nvCxnSpPr>
          <p:cNvPr id="8" name="Rechte verbindingslijn 7">
            <a:extLst>
              <a:ext uri="{FF2B5EF4-FFF2-40B4-BE49-F238E27FC236}">
                <a16:creationId xmlns:a16="http://schemas.microsoft.com/office/drawing/2014/main" id="{2B6FB209-D174-4FDA-9DB2-B6671A51CFA2}"/>
              </a:ext>
            </a:extLst>
          </p:cNvPr>
          <p:cNvCxnSpPr>
            <a:cxnSpLocks/>
          </p:cNvCxnSpPr>
          <p:nvPr/>
        </p:nvCxnSpPr>
        <p:spPr>
          <a:xfrm>
            <a:off x="4188335" y="1746946"/>
            <a:ext cx="0" cy="2692050"/>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sp>
        <p:nvSpPr>
          <p:cNvPr id="11" name="Tekstvak 10">
            <a:extLst>
              <a:ext uri="{FF2B5EF4-FFF2-40B4-BE49-F238E27FC236}">
                <a16:creationId xmlns:a16="http://schemas.microsoft.com/office/drawing/2014/main" id="{A3F85A70-BAF8-4453-BFA2-6EAFFB5F2546}"/>
              </a:ext>
            </a:extLst>
          </p:cNvPr>
          <p:cNvSpPr txBox="1"/>
          <p:nvPr/>
        </p:nvSpPr>
        <p:spPr>
          <a:xfrm>
            <a:off x="3707904" y="1196752"/>
            <a:ext cx="1703681" cy="369332"/>
          </a:xfrm>
          <a:prstGeom prst="rect">
            <a:avLst/>
          </a:prstGeom>
          <a:noFill/>
        </p:spPr>
        <p:txBody>
          <a:bodyPr wrap="square" rtlCol="0">
            <a:spAutoFit/>
          </a:bodyPr>
          <a:lstStyle/>
          <a:p>
            <a:pPr algn="ctr"/>
            <a:r>
              <a:rPr lang="nl-NL" dirty="0">
                <a:solidFill>
                  <a:srgbClr val="FF0000"/>
                </a:solidFill>
              </a:rPr>
              <a:t>grens</a:t>
            </a:r>
          </a:p>
        </p:txBody>
      </p:sp>
      <p:pic>
        <p:nvPicPr>
          <p:cNvPr id="9" name="Afbeelding 8" descr="File:Hiërarchie der wetgeving van het Koninkrijk.png">
            <a:extLst>
              <a:ext uri="{FF2B5EF4-FFF2-40B4-BE49-F238E27FC236}">
                <a16:creationId xmlns:a16="http://schemas.microsoft.com/office/drawing/2014/main" id="{BD8A269C-2CBF-4A42-AEF8-6A90C25FD151}"/>
              </a:ext>
            </a:extLst>
          </p:cNvPr>
          <p:cNvPicPr/>
          <p:nvPr/>
        </p:nvPicPr>
        <p:blipFill>
          <a:blip r:embed="rId3" cstate="print">
            <a:alphaModFix amt="50000"/>
          </a:blip>
          <a:srcRect/>
          <a:stretch>
            <a:fillRect/>
          </a:stretch>
        </p:blipFill>
        <p:spPr bwMode="auto">
          <a:xfrm>
            <a:off x="6179755" y="98029"/>
            <a:ext cx="2859314" cy="1647370"/>
          </a:xfrm>
          <a:prstGeom prst="rect">
            <a:avLst/>
          </a:prstGeom>
          <a:noFill/>
          <a:ln w="47625">
            <a:solidFill>
              <a:srgbClr val="FF0000"/>
            </a:solidFill>
            <a:prstDash val="solid"/>
            <a:miter lim="800000"/>
            <a:headEnd/>
            <a:tailEnd/>
          </a:ln>
        </p:spPr>
      </p:pic>
    </p:spTree>
    <p:extLst>
      <p:ext uri="{BB962C8B-B14F-4D97-AF65-F5344CB8AC3E}">
        <p14:creationId xmlns:p14="http://schemas.microsoft.com/office/powerpoint/2010/main" val="42069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cs typeface="Tahoma" pitchFamily="34" charset="0"/>
              </a:rPr>
              <a:t>Hoezo, veilig achterlaten? Er is toch niemand?</a:t>
            </a:r>
            <a:endParaRPr lang="en-US" dirty="0"/>
          </a:p>
        </p:txBody>
      </p:sp>
      <p:sp>
        <p:nvSpPr>
          <p:cNvPr id="3" name="Content Placeholder 2"/>
          <p:cNvSpPr>
            <a:spLocks noGrp="1"/>
          </p:cNvSpPr>
          <p:nvPr>
            <p:ph idx="1"/>
          </p:nvPr>
        </p:nvSpPr>
        <p:spPr>
          <a:xfrm>
            <a:off x="137786" y="1781534"/>
            <a:ext cx="8549014" cy="2813089"/>
          </a:xfrm>
        </p:spPr>
        <p:txBody>
          <a:bodyPr>
            <a:normAutofit/>
          </a:bodyPr>
          <a:lstStyle/>
          <a:p>
            <a:pPr lvl="1">
              <a:buFont typeface="Arial" panose="020B0604020202020204" pitchFamily="34" charset="0"/>
              <a:buChar char="•"/>
            </a:pPr>
            <a:r>
              <a:rPr lang="nl-NL" sz="2400" dirty="0"/>
              <a:t>17:00 uur: projectmedewerkers gaan weer veilig naar huis;</a:t>
            </a:r>
            <a:br>
              <a:rPr lang="nl-NL" sz="2400" dirty="0"/>
            </a:br>
            <a:endParaRPr lang="nl-NL" sz="2400" dirty="0"/>
          </a:p>
          <a:p>
            <a:pPr lvl="1">
              <a:buFont typeface="Arial" panose="020B0604020202020204" pitchFamily="34" charset="0"/>
              <a:buChar char="•"/>
            </a:pPr>
            <a:r>
              <a:rPr lang="nl-NL" sz="2400" dirty="0"/>
              <a:t>Hekwerken dicht en afgesloten;</a:t>
            </a:r>
            <a:br>
              <a:rPr lang="nl-NL" sz="2400" dirty="0"/>
            </a:br>
            <a:endParaRPr lang="nl-NL" sz="2400" dirty="0"/>
          </a:p>
          <a:p>
            <a:pPr lvl="1">
              <a:buFont typeface="Arial" panose="020B0604020202020204" pitchFamily="34" charset="0"/>
              <a:buChar char="•"/>
            </a:pPr>
            <a:r>
              <a:rPr lang="nl-NL" sz="2400" dirty="0"/>
              <a:t>Binnen de hekwerken ligt een ‘speeltuin’ voor de nieuwsgierige onwetende kinderen... die... gewoon spelen.</a:t>
            </a:r>
          </a:p>
          <a:p>
            <a:endParaRPr lang="en-US" dirty="0"/>
          </a:p>
        </p:txBody>
      </p:sp>
    </p:spTree>
    <p:extLst>
      <p:ext uri="{BB962C8B-B14F-4D97-AF65-F5344CB8AC3E}">
        <p14:creationId xmlns:p14="http://schemas.microsoft.com/office/powerpoint/2010/main" val="125577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cs typeface="Tahoma" pitchFamily="34" charset="0"/>
              </a:rPr>
              <a:t>Verleidelijk, uitdagend, spannend!</a:t>
            </a:r>
            <a:endParaRPr lang="en-US" dirty="0"/>
          </a:p>
        </p:txBody>
      </p:sp>
      <p:sp>
        <p:nvSpPr>
          <p:cNvPr id="3" name="Content Placeholder 2"/>
          <p:cNvSpPr>
            <a:spLocks noGrp="1"/>
          </p:cNvSpPr>
          <p:nvPr>
            <p:ph idx="1"/>
          </p:nvPr>
        </p:nvSpPr>
        <p:spPr>
          <a:xfrm>
            <a:off x="125260" y="1781534"/>
            <a:ext cx="8561540" cy="2813089"/>
          </a:xfrm>
        </p:spPr>
        <p:txBody>
          <a:bodyPr>
            <a:normAutofit lnSpcReduction="10000"/>
          </a:bodyPr>
          <a:lstStyle/>
          <a:p>
            <a:pPr lvl="1">
              <a:buFont typeface="Arial" panose="020B0604020202020204" pitchFamily="34" charset="0"/>
              <a:buChar char="•"/>
            </a:pPr>
            <a:r>
              <a:rPr lang="nl-NL" sz="2400" dirty="0"/>
              <a:t>Onderweg naar huis vanuit school;</a:t>
            </a:r>
            <a:br>
              <a:rPr lang="nl-NL" sz="2400" dirty="0"/>
            </a:br>
            <a:endParaRPr lang="nl-NL" sz="2400" dirty="0"/>
          </a:p>
          <a:p>
            <a:pPr lvl="1">
              <a:buFont typeface="Arial" panose="020B0604020202020204" pitchFamily="34" charset="0"/>
              <a:buChar char="•"/>
            </a:pPr>
            <a:r>
              <a:rPr lang="nl-NL" sz="2400" dirty="0"/>
              <a:t>Soms vlakbij huis of om de hoek;</a:t>
            </a:r>
            <a:br>
              <a:rPr lang="nl-NL" sz="2400" dirty="0"/>
            </a:br>
            <a:endParaRPr lang="nl-NL" sz="2400" dirty="0"/>
          </a:p>
          <a:p>
            <a:pPr lvl="1">
              <a:buFont typeface="Arial" panose="020B0604020202020204" pitchFamily="34" charset="0"/>
              <a:buChar char="•"/>
            </a:pPr>
            <a:r>
              <a:rPr lang="nl-NL" sz="2400" dirty="0"/>
              <a:t>Nieuwe onbekende speeltoestellen;</a:t>
            </a:r>
          </a:p>
          <a:p>
            <a:pPr lvl="1">
              <a:buFont typeface="Arial" panose="020B0604020202020204" pitchFamily="34" charset="0"/>
              <a:buChar char="•"/>
            </a:pPr>
            <a:endParaRPr lang="nl-NL" sz="2400" dirty="0"/>
          </a:p>
          <a:p>
            <a:pPr lvl="1">
              <a:buFont typeface="Arial" panose="020B0604020202020204" pitchFamily="34" charset="0"/>
              <a:buChar char="•"/>
            </a:pPr>
            <a:r>
              <a:rPr lang="nl-NL" sz="2400" dirty="0"/>
              <a:t>Het mag niet... ik durf... stoer... wauw... kicken.</a:t>
            </a:r>
          </a:p>
          <a:p>
            <a:endParaRPr lang="en-US" dirty="0"/>
          </a:p>
        </p:txBody>
      </p:sp>
    </p:spTree>
    <p:extLst>
      <p:ext uri="{BB962C8B-B14F-4D97-AF65-F5344CB8AC3E}">
        <p14:creationId xmlns:p14="http://schemas.microsoft.com/office/powerpoint/2010/main" val="541075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cs typeface="Tahoma" pitchFamily="34" charset="0"/>
              </a:rPr>
              <a:t>De ‘speeltoestellen’</a:t>
            </a:r>
            <a:endParaRPr lang="en-US" dirty="0"/>
          </a:p>
        </p:txBody>
      </p:sp>
      <p:sp>
        <p:nvSpPr>
          <p:cNvPr id="3" name="Content Placeholder 2"/>
          <p:cNvSpPr>
            <a:spLocks noGrp="1"/>
          </p:cNvSpPr>
          <p:nvPr>
            <p:ph idx="1"/>
          </p:nvPr>
        </p:nvSpPr>
        <p:spPr>
          <a:xfrm>
            <a:off x="457200" y="1781534"/>
            <a:ext cx="7223760" cy="2813089"/>
          </a:xfrm>
        </p:spPr>
        <p:txBody>
          <a:bodyPr>
            <a:normAutofit lnSpcReduction="10000"/>
          </a:bodyPr>
          <a:lstStyle/>
          <a:p>
            <a:pPr>
              <a:buFont typeface="Arial" panose="020B0604020202020204" pitchFamily="34" charset="0"/>
              <a:buChar char="•"/>
            </a:pPr>
            <a:r>
              <a:rPr lang="nl-NL" sz="2300" dirty="0"/>
              <a:t>Opgestapelde betonnen rioolbuizen... waar kinderen op klimmen en doorheen kruipen;</a:t>
            </a:r>
          </a:p>
          <a:p>
            <a:pPr>
              <a:buFont typeface="Arial" panose="020B0604020202020204" pitchFamily="34" charset="0"/>
              <a:buChar char="•"/>
            </a:pPr>
            <a:r>
              <a:rPr lang="nl-NL" sz="2300" dirty="0"/>
              <a:t>Ladders en steigers... de vloer is lava/apenkooien;</a:t>
            </a:r>
          </a:p>
          <a:p>
            <a:pPr>
              <a:buFont typeface="Arial" panose="020B0604020202020204" pitchFamily="34" charset="0"/>
              <a:buChar char="•"/>
            </a:pPr>
            <a:r>
              <a:rPr lang="nl-NL" sz="2300" dirty="0"/>
              <a:t>De omgewoelde/geroerde grond... rennen/tikkertje;</a:t>
            </a:r>
          </a:p>
          <a:p>
            <a:pPr>
              <a:buFont typeface="Arial" panose="020B0604020202020204" pitchFamily="34" charset="0"/>
              <a:buChar char="•"/>
            </a:pPr>
            <a:r>
              <a:rPr lang="nl-NL" sz="2300" dirty="0"/>
              <a:t>Open buisuiteinden... verstoppertje;</a:t>
            </a:r>
          </a:p>
          <a:p>
            <a:pPr>
              <a:buFont typeface="Arial" panose="020B0604020202020204" pitchFamily="34" charset="0"/>
              <a:buChar char="•"/>
            </a:pPr>
            <a:r>
              <a:rPr lang="nl-NL" sz="2300" dirty="0"/>
              <a:t>Open kozijnen/opgestapeld materiaal… klimmen;</a:t>
            </a:r>
          </a:p>
          <a:p>
            <a:pPr>
              <a:buFont typeface="Arial" panose="020B0604020202020204" pitchFamily="34" charset="0"/>
              <a:buChar char="•"/>
            </a:pPr>
            <a:r>
              <a:rPr lang="nl-NL" sz="2300" dirty="0"/>
              <a:t>Putten en sleuven... lekker erin lopen/rennen/liggen.</a:t>
            </a:r>
          </a:p>
          <a:p>
            <a:endParaRPr lang="en-US" dirty="0"/>
          </a:p>
          <a:p>
            <a:endParaRPr lang="en-US" dirty="0"/>
          </a:p>
        </p:txBody>
      </p:sp>
      <p:pic>
        <p:nvPicPr>
          <p:cNvPr id="6" name="Afbeelding 5">
            <a:extLst>
              <a:ext uri="{FF2B5EF4-FFF2-40B4-BE49-F238E27FC236}">
                <a16:creationId xmlns:a16="http://schemas.microsoft.com/office/drawing/2014/main" id="{5EE17979-BA06-4BFC-A697-B08D8D796975}"/>
              </a:ext>
            </a:extLst>
          </p:cNvPr>
          <p:cNvPicPr>
            <a:picLocks noChangeAspect="1"/>
          </p:cNvPicPr>
          <p:nvPr/>
        </p:nvPicPr>
        <p:blipFill>
          <a:blip r:embed="rId3"/>
          <a:stretch>
            <a:fillRect/>
          </a:stretch>
        </p:blipFill>
        <p:spPr>
          <a:xfrm>
            <a:off x="7006590" y="172155"/>
            <a:ext cx="1796588" cy="1753122"/>
          </a:xfrm>
          <a:prstGeom prst="ellipse">
            <a:avLst/>
          </a:prstGeom>
          <a:ln>
            <a:noFill/>
          </a:ln>
          <a:effectLst>
            <a:softEdge rad="112500"/>
          </a:effectLst>
        </p:spPr>
      </p:pic>
      <p:pic>
        <p:nvPicPr>
          <p:cNvPr id="7" name="Afbeelding 6">
            <a:extLst>
              <a:ext uri="{FF2B5EF4-FFF2-40B4-BE49-F238E27FC236}">
                <a16:creationId xmlns:a16="http://schemas.microsoft.com/office/drawing/2014/main" id="{F89FE054-3AD0-4F63-AE26-BAFA048446B8}"/>
              </a:ext>
            </a:extLst>
          </p:cNvPr>
          <p:cNvPicPr>
            <a:picLocks noChangeAspect="1"/>
          </p:cNvPicPr>
          <p:nvPr/>
        </p:nvPicPr>
        <p:blipFill>
          <a:blip r:embed="rId4"/>
          <a:stretch>
            <a:fillRect/>
          </a:stretch>
        </p:blipFill>
        <p:spPr>
          <a:xfrm>
            <a:off x="7076137" y="2070892"/>
            <a:ext cx="1209645" cy="1348330"/>
          </a:xfrm>
          <a:prstGeom prst="ellipse">
            <a:avLst/>
          </a:prstGeom>
          <a:ln>
            <a:noFill/>
          </a:ln>
          <a:effectLst>
            <a:softEdge rad="112500"/>
          </a:effectLst>
        </p:spPr>
      </p:pic>
      <p:pic>
        <p:nvPicPr>
          <p:cNvPr id="8" name="Afbeelding 7">
            <a:extLst>
              <a:ext uri="{FF2B5EF4-FFF2-40B4-BE49-F238E27FC236}">
                <a16:creationId xmlns:a16="http://schemas.microsoft.com/office/drawing/2014/main" id="{03B550D5-8B88-499B-AEBE-2012E59BCEBC}"/>
              </a:ext>
            </a:extLst>
          </p:cNvPr>
          <p:cNvPicPr>
            <a:picLocks noChangeAspect="1"/>
          </p:cNvPicPr>
          <p:nvPr/>
        </p:nvPicPr>
        <p:blipFill>
          <a:blip r:embed="rId5"/>
          <a:stretch>
            <a:fillRect/>
          </a:stretch>
        </p:blipFill>
        <p:spPr>
          <a:xfrm>
            <a:off x="7811440" y="2672105"/>
            <a:ext cx="1332560" cy="1348330"/>
          </a:xfrm>
          <a:prstGeom prst="ellipse">
            <a:avLst/>
          </a:prstGeom>
          <a:ln>
            <a:noFill/>
          </a:ln>
          <a:effectLst>
            <a:softEdge rad="112500"/>
          </a:effectLst>
        </p:spPr>
      </p:pic>
    </p:spTree>
    <p:extLst>
      <p:ext uri="{BB962C8B-B14F-4D97-AF65-F5344CB8AC3E}">
        <p14:creationId xmlns:p14="http://schemas.microsoft.com/office/powerpoint/2010/main" val="1467227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cs typeface="Tahoma" pitchFamily="34" charset="0"/>
              </a:rPr>
              <a:t>De ‘speeltoestellen’</a:t>
            </a:r>
            <a:endParaRPr lang="en-US" dirty="0"/>
          </a:p>
        </p:txBody>
      </p:sp>
      <p:sp>
        <p:nvSpPr>
          <p:cNvPr id="3" name="Content Placeholder 2"/>
          <p:cNvSpPr>
            <a:spLocks noGrp="1"/>
          </p:cNvSpPr>
          <p:nvPr>
            <p:ph idx="1"/>
          </p:nvPr>
        </p:nvSpPr>
        <p:spPr/>
        <p:txBody>
          <a:bodyPr>
            <a:normAutofit fontScale="92500"/>
          </a:bodyPr>
          <a:lstStyle/>
          <a:p>
            <a:pPr>
              <a:buFont typeface="Arial" panose="020B0604020202020204" pitchFamily="34" charset="0"/>
              <a:buChar char="•"/>
            </a:pPr>
            <a:r>
              <a:rPr lang="nl-NL" dirty="0"/>
              <a:t>Betonnen rioolbuizen kunnen gaan rollen, indien niet goed geborgd;</a:t>
            </a:r>
          </a:p>
          <a:p>
            <a:pPr>
              <a:buFont typeface="Arial" panose="020B0604020202020204" pitchFamily="34" charset="0"/>
              <a:buChar char="•"/>
            </a:pPr>
            <a:r>
              <a:rPr lang="nl-NL" dirty="0"/>
              <a:t>Ladders en steigers leiden naar een hoger niveau en het is daar niet geschikt voor onbevoegden, zeker niet voor kinderen;</a:t>
            </a:r>
          </a:p>
          <a:p>
            <a:pPr>
              <a:buFont typeface="Arial" panose="020B0604020202020204" pitchFamily="34" charset="0"/>
              <a:buChar char="•"/>
            </a:pPr>
            <a:r>
              <a:rPr lang="nl-NL" dirty="0"/>
              <a:t>Rennen/tikkertje, grijpen aan losse materialen, scherpe materialen;</a:t>
            </a:r>
          </a:p>
          <a:p>
            <a:pPr>
              <a:buFont typeface="Arial" panose="020B0604020202020204" pitchFamily="34" charset="0"/>
              <a:buChar char="•"/>
            </a:pPr>
            <a:r>
              <a:rPr lang="nl-NL" dirty="0"/>
              <a:t>Klimmen, valgevaar;</a:t>
            </a:r>
          </a:p>
          <a:p>
            <a:pPr>
              <a:buFont typeface="Arial" panose="020B0604020202020204" pitchFamily="34" charset="0"/>
              <a:buChar char="•"/>
            </a:pPr>
            <a:r>
              <a:rPr lang="nl-NL" dirty="0"/>
              <a:t>Buizen, deels ingegraven of een boring. Ze kunnen er niet uit;</a:t>
            </a:r>
          </a:p>
          <a:p>
            <a:pPr>
              <a:buFont typeface="Arial" panose="020B0604020202020204" pitchFamily="34" charset="0"/>
              <a:buChar char="•"/>
            </a:pPr>
            <a:r>
              <a:rPr lang="nl-NL" dirty="0"/>
              <a:t>Putten en sleuven kunnen inkalven.</a:t>
            </a:r>
          </a:p>
          <a:p>
            <a:endParaRPr lang="en-US" dirty="0"/>
          </a:p>
          <a:p>
            <a:endParaRPr lang="en-US" dirty="0"/>
          </a:p>
        </p:txBody>
      </p:sp>
    </p:spTree>
    <p:extLst>
      <p:ext uri="{BB962C8B-B14F-4D97-AF65-F5344CB8AC3E}">
        <p14:creationId xmlns:p14="http://schemas.microsoft.com/office/powerpoint/2010/main" val="4129763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 maar... ?</a:t>
            </a:r>
          </a:p>
        </p:txBody>
      </p:sp>
      <p:sp>
        <p:nvSpPr>
          <p:cNvPr id="3" name="Content Placeholder 2"/>
          <p:cNvSpPr>
            <a:spLocks noGrp="1"/>
          </p:cNvSpPr>
          <p:nvPr>
            <p:ph idx="1"/>
          </p:nvPr>
        </p:nvSpPr>
        <p:spPr/>
        <p:txBody>
          <a:bodyPr>
            <a:noAutofit/>
          </a:bodyPr>
          <a:lstStyle/>
          <a:p>
            <a:r>
              <a:rPr lang="nl-NL" sz="2200" dirty="0"/>
              <a:t>De projectlocatie is rondom afgesloten met hekwerk;</a:t>
            </a:r>
          </a:p>
          <a:p>
            <a:endParaRPr lang="nl-NL" sz="2200" dirty="0"/>
          </a:p>
          <a:p>
            <a:r>
              <a:rPr lang="nl-NL" sz="2200" dirty="0"/>
              <a:t>Er staan toch waarschuwingsborden met tekst en pictogrammen;</a:t>
            </a:r>
          </a:p>
          <a:p>
            <a:endParaRPr lang="nl-NL" sz="2200" dirty="0"/>
          </a:p>
          <a:p>
            <a:r>
              <a:rPr lang="nl-NL" sz="2200" dirty="0"/>
              <a:t>Ze mogen helemaal niet op de locatie komen;</a:t>
            </a:r>
          </a:p>
          <a:p>
            <a:endParaRPr lang="nl-NL" sz="2200" dirty="0"/>
          </a:p>
          <a:p>
            <a:r>
              <a:rPr lang="nl-NL" sz="2200" dirty="0"/>
              <a:t>Daar kan ik toch niets aan doen.</a:t>
            </a:r>
          </a:p>
          <a:p>
            <a:endParaRPr lang="en-US" sz="2200" dirty="0"/>
          </a:p>
        </p:txBody>
      </p:sp>
      <p:pic>
        <p:nvPicPr>
          <p:cNvPr id="6" name="Afbeelding 5">
            <a:extLst>
              <a:ext uri="{FF2B5EF4-FFF2-40B4-BE49-F238E27FC236}">
                <a16:creationId xmlns:a16="http://schemas.microsoft.com/office/drawing/2014/main" id="{7483DB00-4628-4707-99F8-497A9970FF55}"/>
              </a:ext>
            </a:extLst>
          </p:cNvPr>
          <p:cNvPicPr>
            <a:picLocks noChangeAspect="1"/>
          </p:cNvPicPr>
          <p:nvPr/>
        </p:nvPicPr>
        <p:blipFill>
          <a:blip r:embed="rId3"/>
          <a:stretch>
            <a:fillRect/>
          </a:stretch>
        </p:blipFill>
        <p:spPr>
          <a:xfrm>
            <a:off x="6766690" y="694716"/>
            <a:ext cx="1719220" cy="1233837"/>
          </a:xfrm>
          <a:prstGeom prst="ellipse">
            <a:avLst/>
          </a:prstGeom>
          <a:ln>
            <a:noFill/>
          </a:ln>
          <a:effectLst>
            <a:softEdge rad="112500"/>
          </a:effectLst>
        </p:spPr>
      </p:pic>
      <p:pic>
        <p:nvPicPr>
          <p:cNvPr id="7" name="Afbeelding 6">
            <a:extLst>
              <a:ext uri="{FF2B5EF4-FFF2-40B4-BE49-F238E27FC236}">
                <a16:creationId xmlns:a16="http://schemas.microsoft.com/office/drawing/2014/main" id="{7D04754B-F9C4-418C-BB51-6E2067F11C74}"/>
              </a:ext>
            </a:extLst>
          </p:cNvPr>
          <p:cNvPicPr>
            <a:picLocks noChangeAspect="1"/>
          </p:cNvPicPr>
          <p:nvPr/>
        </p:nvPicPr>
        <p:blipFill>
          <a:blip r:embed="rId4"/>
          <a:stretch>
            <a:fillRect/>
          </a:stretch>
        </p:blipFill>
        <p:spPr>
          <a:xfrm>
            <a:off x="6907877" y="3005179"/>
            <a:ext cx="2028305" cy="1197205"/>
          </a:xfrm>
          <a:prstGeom prst="ellipse">
            <a:avLst/>
          </a:prstGeom>
          <a:ln>
            <a:noFill/>
          </a:ln>
          <a:effectLst>
            <a:softEdge rad="112500"/>
          </a:effectLst>
        </p:spPr>
      </p:pic>
      <p:pic>
        <p:nvPicPr>
          <p:cNvPr id="8" name="Afbeelding 7">
            <a:extLst>
              <a:ext uri="{FF2B5EF4-FFF2-40B4-BE49-F238E27FC236}">
                <a16:creationId xmlns:a16="http://schemas.microsoft.com/office/drawing/2014/main" id="{18DFF774-49A5-429F-B8BF-25259C60AAED}"/>
              </a:ext>
            </a:extLst>
          </p:cNvPr>
          <p:cNvPicPr>
            <a:picLocks noChangeAspect="1"/>
          </p:cNvPicPr>
          <p:nvPr/>
        </p:nvPicPr>
        <p:blipFill>
          <a:blip r:embed="rId5"/>
          <a:stretch>
            <a:fillRect/>
          </a:stretch>
        </p:blipFill>
        <p:spPr>
          <a:xfrm>
            <a:off x="5755524" y="3603781"/>
            <a:ext cx="1238250" cy="1057275"/>
          </a:xfrm>
          <a:prstGeom prst="ellipse">
            <a:avLst/>
          </a:prstGeom>
          <a:ln>
            <a:noFill/>
          </a:ln>
          <a:effectLst>
            <a:softEdge rad="112500"/>
          </a:effectLst>
        </p:spPr>
      </p:pic>
    </p:spTree>
    <p:extLst>
      <p:ext uri="{BB962C8B-B14F-4D97-AF65-F5344CB8AC3E}">
        <p14:creationId xmlns:p14="http://schemas.microsoft.com/office/powerpoint/2010/main" val="3540721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5BE87CB7A16147AE303A3E5397978A" ma:contentTypeVersion="16" ma:contentTypeDescription="Een nieuw document maken." ma:contentTypeScope="" ma:versionID="1b380b51d4ce1d02587962ee83c345ad">
  <xsd:schema xmlns:xsd="http://www.w3.org/2001/XMLSchema" xmlns:xs="http://www.w3.org/2001/XMLSchema" xmlns:p="http://schemas.microsoft.com/office/2006/metadata/properties" xmlns:ns2="dd4ee2db-82f7-474b-96f5-79f94484d4ae" xmlns:ns3="d70411ff-7e42-4258-bc31-7ccff1c7639b" targetNamespace="http://schemas.microsoft.com/office/2006/metadata/properties" ma:root="true" ma:fieldsID="c037414b3d43349fe8961760f6c5663c" ns2:_="" ns3:_="">
    <xsd:import namespace="dd4ee2db-82f7-474b-96f5-79f94484d4ae"/>
    <xsd:import namespace="d70411ff-7e42-4258-bc31-7ccff1c7639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Ren_x00e9_"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ee2db-82f7-474b-96f5-79f94484d4ae"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287139d-5c23-4486-b2c3-6fab5e2c72be}" ma:internalName="TaxCatchAll" ma:showField="CatchAllData" ma:web="dd4ee2db-82f7-474b-96f5-79f94484d4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0411ff-7e42-4258-bc31-7ccff1c7639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Ren_x00e9_" ma:index="20" nillable="true" ma:displayName="René" ma:default="0" ma:description="In A-blad" ma:format="Dropdown" ma:internalName="Ren_x00e9_">
      <xsd:simpleType>
        <xsd:restriction base="dms:Boolea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7b50caa-45d2-4500-8e09-04c36bbb267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n_x00e9_ xmlns="d70411ff-7e42-4258-bc31-7ccff1c7639b">false</Ren_x00e9_>
    <lcf76f155ced4ddcb4097134ff3c332f xmlns="d70411ff-7e42-4258-bc31-7ccff1c7639b">
      <Terms xmlns="http://schemas.microsoft.com/office/infopath/2007/PartnerControls"/>
    </lcf76f155ced4ddcb4097134ff3c332f>
    <TaxCatchAll xmlns="dd4ee2db-82f7-474b-96f5-79f94484d4a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FEE9C9-9A31-4F56-BED5-BF18F3AB6B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4ee2db-82f7-474b-96f5-79f94484d4ae"/>
    <ds:schemaRef ds:uri="d70411ff-7e42-4258-bc31-7ccff1c763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0F3CA6-2220-47AC-A621-C7526582AEDB}">
  <ds:schemaRefs>
    <ds:schemaRef ds:uri="dd4ee2db-82f7-474b-96f5-79f94484d4ae"/>
    <ds:schemaRef ds:uri="http://schemas.microsoft.com/office/2006/documentManagement/types"/>
    <ds:schemaRef ds:uri="http://schemas.microsoft.com/office/infopath/2007/PartnerControls"/>
    <ds:schemaRef ds:uri="http://purl.org/dc/dcmitype/"/>
    <ds:schemaRef ds:uri="http://purl.org/dc/terms/"/>
    <ds:schemaRef ds:uri="http://schemas.openxmlformats.org/package/2006/metadata/core-properties"/>
    <ds:schemaRef ds:uri="http://purl.org/dc/elements/1.1/"/>
    <ds:schemaRef ds:uri="d70411ff-7e42-4258-bc31-7ccff1c7639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CE1936A-F84A-4B3E-AC7A-9AF150AE92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871</TotalTime>
  <Words>2044</Words>
  <Application>Microsoft Office PowerPoint</Application>
  <PresentationFormat>Diavoorstelling (16:9)</PresentationFormat>
  <Paragraphs>139</Paragraphs>
  <Slides>18</Slides>
  <Notes>17</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18</vt:i4>
      </vt:variant>
    </vt:vector>
  </HeadingPairs>
  <TitlesOfParts>
    <vt:vector size="21" baseType="lpstr">
      <vt:lpstr>Arial</vt:lpstr>
      <vt:lpstr>Calibri</vt:lpstr>
      <vt:lpstr>Office Theme</vt:lpstr>
      <vt:lpstr>Toolbox  Kindveilige projectlocatie</vt:lpstr>
      <vt:lpstr>Weet je het nog?</vt:lpstr>
      <vt:lpstr>Statistieken</vt:lpstr>
      <vt:lpstr>Wettelijk kader</vt:lpstr>
      <vt:lpstr>Hoezo, veilig achterlaten? Er is toch niemand?</vt:lpstr>
      <vt:lpstr>Verleidelijk, uitdagend, spannend!</vt:lpstr>
      <vt:lpstr>De ‘speeltoestellen’</vt:lpstr>
      <vt:lpstr>De ‘speeltoestellen’</vt:lpstr>
      <vt:lpstr>Ja, maar... ?</vt:lpstr>
      <vt:lpstr>Wat kunnen wij doen?</vt:lpstr>
      <vt:lpstr>PowerPoint-presentatie</vt:lpstr>
      <vt:lpstr>PowerPoint-presentatie</vt:lpstr>
      <vt:lpstr>Aandachtspunten bij afscherming</vt:lpstr>
      <vt:lpstr>Om te onthouden</vt:lpstr>
      <vt:lpstr>Nu je dit allemaal weet…</vt:lpstr>
      <vt:lpstr>Tot slot</vt:lpstr>
      <vt:lpstr>PowerPoint-presentatie</vt:lpstr>
      <vt:lpstr>Bedankt voor  je aandacht!</vt:lpstr>
    </vt:vector>
  </TitlesOfParts>
  <Company>Bloemendaal in vorm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 dfgsdfg</dc:creator>
  <cp:lastModifiedBy>Manon Leering</cp:lastModifiedBy>
  <cp:revision>55</cp:revision>
  <cp:lastPrinted>2019-02-20T15:17:58Z</cp:lastPrinted>
  <dcterms:created xsi:type="dcterms:W3CDTF">2016-05-25T10:47:19Z</dcterms:created>
  <dcterms:modified xsi:type="dcterms:W3CDTF">2023-04-21T10:02:55Z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0x010100585BE87CB7A16147AE303A3E5397978A</vt:lpwstr>
  </property>
  <property fmtid="{D5CDD505-2E9C-101B-9397-08002B2CF9AE}" pid="3" name="MediaServiceImageTags">
    <vt:lpwstr/>
  </property>
</Properties>
</file>