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Lst>
  <p:notesMasterIdLst>
    <p:notesMasterId r:id="rId23"/>
  </p:notesMasterIdLst>
  <p:handoutMasterIdLst>
    <p:handoutMasterId r:id="rId24"/>
  </p:handoutMasterIdLst>
  <p:sldIdLst>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269" r:id="rId22"/>
  </p:sldIdLst>
  <p:sldSz cx="9144000" cy="6858000" type="screen4x3"/>
  <p:notesSz cx="6781800" cy="99202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mondt Wijk" initials="EW" lastIdx="1" clrIdx="0">
    <p:extLst>
      <p:ext uri="{19B8F6BF-5375-455C-9EA6-DF929625EA0E}">
        <p15:presenceInfo xmlns:p15="http://schemas.microsoft.com/office/powerpoint/2012/main" userId="S-1-5-21-3574093093-2150283687-4021520422-1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0F4B"/>
    <a:srgbClr val="DC0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4D18F-BA03-4D9B-83BD-43CFF098429A}" v="1" dt="2023-04-21T09:36:28.7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9" autoAdjust="0"/>
    <p:restoredTop sz="86889" autoAdjust="0"/>
  </p:normalViewPr>
  <p:slideViewPr>
    <p:cSldViewPr showGuides="1">
      <p:cViewPr varScale="1">
        <p:scale>
          <a:sx n="99" d="100"/>
          <a:sy n="99" d="100"/>
        </p:scale>
        <p:origin x="18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348" y="-90"/>
      </p:cViewPr>
      <p:guideLst>
        <p:guide orient="horz" pos="3125"/>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Leering" userId="f7f315a7-351b-42e2-88de-8bd33553765a" providerId="ADAL" clId="{01A4D18F-BA03-4D9B-83BD-43CFF098429A}"/>
    <pc:docChg chg="custSel modSld">
      <pc:chgData name="Manon Leering" userId="f7f315a7-351b-42e2-88de-8bd33553765a" providerId="ADAL" clId="{01A4D18F-BA03-4D9B-83BD-43CFF098429A}" dt="2023-04-21T09:36:38.153" v="5" actId="1076"/>
      <pc:docMkLst>
        <pc:docMk/>
      </pc:docMkLst>
      <pc:sldChg chg="addSp delSp modSp mod">
        <pc:chgData name="Manon Leering" userId="f7f315a7-351b-42e2-88de-8bd33553765a" providerId="ADAL" clId="{01A4D18F-BA03-4D9B-83BD-43CFF098429A}" dt="2023-04-21T09:36:38.153" v="5" actId="1076"/>
        <pc:sldMkLst>
          <pc:docMk/>
          <pc:sldMk cId="2988560949" sldId="269"/>
        </pc:sldMkLst>
        <pc:picChg chg="add mod">
          <ac:chgData name="Manon Leering" userId="f7f315a7-351b-42e2-88de-8bd33553765a" providerId="ADAL" clId="{01A4D18F-BA03-4D9B-83BD-43CFF098429A}" dt="2023-04-21T09:36:38.153" v="5" actId="1076"/>
          <ac:picMkLst>
            <pc:docMk/>
            <pc:sldMk cId="2988560949" sldId="269"/>
            <ac:picMk id="3" creationId="{875AA4B1-A668-68C2-4EEF-F33FC6A5F008}"/>
          </ac:picMkLst>
        </pc:picChg>
        <pc:picChg chg="del">
          <ac:chgData name="Manon Leering" userId="f7f315a7-351b-42e2-88de-8bd33553765a" providerId="ADAL" clId="{01A4D18F-BA03-4D9B-83BD-43CFF098429A}" dt="2023-04-21T09:36:27.278" v="0" actId="478"/>
          <ac:picMkLst>
            <pc:docMk/>
            <pc:sldMk cId="2988560949" sldId="269"/>
            <ac:picMk id="5" creationId="{891E63BF-6FEB-13B6-B98B-C8EA5246886A}"/>
          </ac:picMkLst>
        </pc:picChg>
      </pc:sldChg>
    </pc:docChg>
  </pc:docChgLst>
  <pc:docChgLst>
    <pc:chgData name="Lisa Titulaer" userId="9b955be0-e84e-4e64-83f5-61e31bfa23bb" providerId="ADAL" clId="{4070FABF-2BFA-4766-B7BE-5CBBC064BEFD}"/>
    <pc:docChg chg="custSel addSld delSld modSld sldOrd">
      <pc:chgData name="Lisa Titulaer" userId="9b955be0-e84e-4e64-83f5-61e31bfa23bb" providerId="ADAL" clId="{4070FABF-2BFA-4766-B7BE-5CBBC064BEFD}" dt="2023-01-05T13:43:03.170" v="36" actId="1035"/>
      <pc:docMkLst>
        <pc:docMk/>
      </pc:docMkLst>
      <pc:sldChg chg="addSp delSp modSp add mod">
        <pc:chgData name="Lisa Titulaer" userId="9b955be0-e84e-4e64-83f5-61e31bfa23bb" providerId="ADAL" clId="{4070FABF-2BFA-4766-B7BE-5CBBC064BEFD}" dt="2023-01-05T13:43:03.170" v="36" actId="1035"/>
        <pc:sldMkLst>
          <pc:docMk/>
          <pc:sldMk cId="2988560949" sldId="269"/>
        </pc:sldMkLst>
        <pc:picChg chg="add del mod">
          <ac:chgData name="Lisa Titulaer" userId="9b955be0-e84e-4e64-83f5-61e31bfa23bb" providerId="ADAL" clId="{4070FABF-2BFA-4766-B7BE-5CBBC064BEFD}" dt="2023-01-05T13:33:51" v="18" actId="478"/>
          <ac:picMkLst>
            <pc:docMk/>
            <pc:sldMk cId="2988560949" sldId="269"/>
            <ac:picMk id="3" creationId="{C5CA57DF-95CB-44A0-99DD-94CF643C4A58}"/>
          </ac:picMkLst>
        </pc:picChg>
        <pc:picChg chg="add mod">
          <ac:chgData name="Lisa Titulaer" userId="9b955be0-e84e-4e64-83f5-61e31bfa23bb" providerId="ADAL" clId="{4070FABF-2BFA-4766-B7BE-5CBBC064BEFD}" dt="2023-01-05T13:43:03.170" v="36" actId="1035"/>
          <ac:picMkLst>
            <pc:docMk/>
            <pc:sldMk cId="2988560949" sldId="269"/>
            <ac:picMk id="5" creationId="{891E63BF-6FEB-13B6-B98B-C8EA5246886A}"/>
          </ac:picMkLst>
        </pc:picChg>
        <pc:picChg chg="del">
          <ac:chgData name="Lisa Titulaer" userId="9b955be0-e84e-4e64-83f5-61e31bfa23bb" providerId="ADAL" clId="{4070FABF-2BFA-4766-B7BE-5CBBC064BEFD}" dt="2023-01-05T13:31:56.694" v="7" actId="478"/>
          <ac:picMkLst>
            <pc:docMk/>
            <pc:sldMk cId="2988560949" sldId="269"/>
            <ac:picMk id="11" creationId="{00000000-0000-0000-0000-000000000000}"/>
          </ac:picMkLst>
        </pc:picChg>
      </pc:sldChg>
      <pc:sldChg chg="new del ord">
        <pc:chgData name="Lisa Titulaer" userId="9b955be0-e84e-4e64-83f5-61e31bfa23bb" providerId="ADAL" clId="{4070FABF-2BFA-4766-B7BE-5CBBC064BEFD}" dt="2023-01-05T12:35:50.444" v="6" actId="2696"/>
        <pc:sldMkLst>
          <pc:docMk/>
          <pc:sldMk cId="325798422" sldId="38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8780" cy="49601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1451" y="0"/>
            <a:ext cx="2938780" cy="496014"/>
          </a:xfrm>
          <a:prstGeom prst="rect">
            <a:avLst/>
          </a:prstGeom>
        </p:spPr>
        <p:txBody>
          <a:bodyPr vert="horz" lIns="91440" tIns="45720" rIns="91440" bIns="45720" rtlCol="0"/>
          <a:lstStyle>
            <a:lvl1pPr algn="r">
              <a:defRPr sz="1200"/>
            </a:lvl1pPr>
          </a:lstStyle>
          <a:p>
            <a:fld id="{A2125D92-191A-4CC1-BA1C-F56D1352B420}" type="datetimeFigureOut">
              <a:rPr lang="nl-NL" smtClean="0"/>
              <a:pPr/>
              <a:t>21-4-2023</a:t>
            </a:fld>
            <a:endParaRPr lang="nl-NL"/>
          </a:p>
        </p:txBody>
      </p:sp>
      <p:sp>
        <p:nvSpPr>
          <p:cNvPr id="5" name="Tijdelijke aanduiding voor dianummer 4"/>
          <p:cNvSpPr>
            <a:spLocks noGrp="1"/>
          </p:cNvSpPr>
          <p:nvPr>
            <p:ph type="sldNum" sz="quarter" idx="3"/>
          </p:nvPr>
        </p:nvSpPr>
        <p:spPr>
          <a:xfrm>
            <a:off x="3841451" y="9422552"/>
            <a:ext cx="2938780" cy="496014"/>
          </a:xfrm>
          <a:prstGeom prst="rect">
            <a:avLst/>
          </a:prstGeom>
        </p:spPr>
        <p:txBody>
          <a:bodyPr vert="horz" lIns="91440" tIns="45720" rIns="91440" bIns="45720" rtlCol="0" anchor="b"/>
          <a:lstStyle>
            <a:lvl1pPr algn="r">
              <a:defRPr sz="1200"/>
            </a:lvl1pPr>
          </a:lstStyle>
          <a:p>
            <a:fld id="{F33E3EE3-7671-43AC-BF47-26D1FACFB177}" type="slidenum">
              <a:rPr lang="nl-NL" smtClean="0"/>
              <a:pPr/>
              <a:t>‹nr.›</a:t>
            </a:fld>
            <a:endParaRPr lang="nl-NL"/>
          </a:p>
        </p:txBody>
      </p:sp>
    </p:spTree>
    <p:extLst>
      <p:ext uri="{BB962C8B-B14F-4D97-AF65-F5344CB8AC3E}">
        <p14:creationId xmlns:p14="http://schemas.microsoft.com/office/powerpoint/2010/main" val="912160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8780" cy="49601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1451" y="0"/>
            <a:ext cx="2938780" cy="496014"/>
          </a:xfrm>
          <a:prstGeom prst="rect">
            <a:avLst/>
          </a:prstGeom>
        </p:spPr>
        <p:txBody>
          <a:bodyPr vert="horz" lIns="91440" tIns="45720" rIns="91440" bIns="45720" rtlCol="0"/>
          <a:lstStyle>
            <a:lvl1pPr algn="r">
              <a:defRPr sz="1200"/>
            </a:lvl1pPr>
          </a:lstStyle>
          <a:p>
            <a:fld id="{953DFBCF-98E3-4ABC-ACDD-12236990AC8C}" type="datetimeFigureOut">
              <a:rPr lang="nl-NL" smtClean="0"/>
              <a:pPr/>
              <a:t>21-4-2023</a:t>
            </a:fld>
            <a:endParaRPr lang="nl-NL"/>
          </a:p>
        </p:txBody>
      </p:sp>
      <p:sp>
        <p:nvSpPr>
          <p:cNvPr id="4" name="Tijdelijke aanduiding voor dia-afbeelding 3"/>
          <p:cNvSpPr>
            <a:spLocks noGrp="1" noRot="1" noChangeAspect="1"/>
          </p:cNvSpPr>
          <p:nvPr>
            <p:ph type="sldImg" idx="2"/>
          </p:nvPr>
        </p:nvSpPr>
        <p:spPr>
          <a:xfrm>
            <a:off x="911225" y="744538"/>
            <a:ext cx="4959350" cy="371951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8180" y="4712137"/>
            <a:ext cx="5425440" cy="446413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2552"/>
            <a:ext cx="2938780" cy="49601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1451" y="9422552"/>
            <a:ext cx="2938780" cy="496014"/>
          </a:xfrm>
          <a:prstGeom prst="rect">
            <a:avLst/>
          </a:prstGeom>
        </p:spPr>
        <p:txBody>
          <a:bodyPr vert="horz" lIns="91440" tIns="45720" rIns="91440" bIns="45720" rtlCol="0" anchor="b"/>
          <a:lstStyle>
            <a:lvl1pPr algn="r">
              <a:defRPr sz="1200"/>
            </a:lvl1pPr>
          </a:lstStyle>
          <a:p>
            <a:fld id="{10C4160C-C985-4388-9296-55D23B743DEA}" type="slidenum">
              <a:rPr lang="nl-NL" smtClean="0"/>
              <a:pPr/>
              <a:t>‹nr.›</a:t>
            </a:fld>
            <a:endParaRPr lang="nl-NL"/>
          </a:p>
        </p:txBody>
      </p:sp>
    </p:spTree>
    <p:extLst>
      <p:ext uri="{BB962C8B-B14F-4D97-AF65-F5344CB8AC3E}">
        <p14:creationId xmlns:p14="http://schemas.microsoft.com/office/powerpoint/2010/main" val="43144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en.nl/NEN-Shop/Norm/NENENISO-218982005-en.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210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Til de Big Bag alleen van boven af</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Verplaats de Big Bag altijd rechtop</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Wees voorzichtig met het op elkaar stapelen van gevulde Big Bags in meerdere lagen; als ze niet vormvast zijn niet in meerdere lagen op elkaar stapelen</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3091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Til de Big Bag alleen van boven af</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Verplaats Big Bag altijd rechtop</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Wees voorzichtig met het op elkaar stapelen van gevulde Big Bags in meerdere lagen; als ze niet vormvast zijn niet in meerdere lagen op elkaar stapelen</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8546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Til de Big Bag alleen van boven af</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Verplaats de Big Bag altijd rechtop</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Wees voorzichtig met het op elkaar stapelen van gevulde big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bags</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in meerdere lagen; als ze niet vormvast zijn niet in meerdere lagen op elkaar stapelen</a:t>
            </a:r>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884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Til de Big Bag alleen van boven af</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Verplaats de Big Bag altijd rechtop</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Wees voorzichtig met het op elkaar stapelen van gevulde big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bags</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in meerdere lagen; als ze niet vormvast zijn niet in meerdere lagen op elkaar stapelen</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715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Alleen Big Bags met een gebruiksfactor van 6:1 of hoger zijn herbruikbaar. Voor hergebruik moeten Big Bags nog steeds voldoen aan dezelfde eisen als voor het eerste gebruik. Hergebruik kan leiden tot gevaarlijke situaties wanneer de kwaliteit en het voorafgaand gebruik van Big Bags niet bekend is. De levensduur van Big Bags is afhankelijk van het gebruik en de opslagomstandigheden maar overschrijdt normaal gesproken de fabricagedatum met niet meer dan twee jaar.</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3948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Big Bags zijn meestal vervaardigd uit polypropyleen. Recycling is te herkennen aan de code 5 / recycledriehoek / PP. Echter, Big Bags die in contact zijn gekomen met gevaarlijk materiaal mogen niet worden gerecycled.</a:t>
            </a:r>
          </a:p>
          <a:p>
            <a:pPr marL="0" marR="0" indent="0" algn="l" defTabSz="4572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75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8494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18</a:t>
            </a:fld>
            <a:endParaRPr lang="en-US"/>
          </a:p>
        </p:txBody>
      </p:sp>
    </p:spTree>
    <p:extLst>
      <p:ext uri="{BB962C8B-B14F-4D97-AF65-F5344CB8AC3E}">
        <p14:creationId xmlns:p14="http://schemas.microsoft.com/office/powerpoint/2010/main" val="364701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De Big Bag (FIBC: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Flexible</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Intermediate</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Bulk Container, big bag) is gemaakt van kunststof vezels. big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bags</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zijn meestal vervaardigd uit polypropyleen. Big Bags mogen over het algemeen niet worden gebruikt bij temperaturen beneden de -40°C en boven de 80°C. De big bag stortgoedhouders die zijn geproduceerd volgens de norm </a:t>
            </a:r>
            <a:r>
              <a:rPr kumimoji="0" lang="nl-NL" altLang="nl-NL" sz="1200" b="0" i="0" u="none" strike="noStrike" kern="1200" cap="none" spc="0" normalizeH="0" baseline="0" noProof="0" dirty="0">
                <a:ln>
                  <a:noFill/>
                </a:ln>
                <a:solidFill>
                  <a:prstClr val="black"/>
                </a:solidFill>
                <a:effectLst/>
                <a:uLnTx/>
                <a:uFillTx/>
                <a:latin typeface="+mn-lt"/>
                <a:ea typeface="+mn-ea"/>
                <a:cs typeface="+mn-cs"/>
                <a:hlinkClick r:id="rId3"/>
              </a:rPr>
              <a:t>EN-ISO 21898</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worden onderverdeeld in drie klassen, namelijk:</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heavy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duty</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reusable</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safety</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factor 8 (zwaar meermalig gebruik, gebruiksfactor 8);</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standard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duty</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reusable</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safety</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factor 6 (normaal meermalig gebruik, gebruiksfactor 6);</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single-trip,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safety</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factor 5 (éénmalig gebruik, gebruiksfactor 5).</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Door leveranciers worden voor intern transport vaak single-trip big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bags</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gebruikt en meegeleverd. De single-trip Big Bags mogen slechts in één transportrichting gebruikt worden en zijn alleen bedoeld voor het lossen op de werkplek. Het tussentijds losmaken en aanbrengen van deze single-trip big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bags</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is niet toegestaan. Geadviseerd wordt om single-trip Big Bags na transport definitief buiten gebruik te stellen.</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2643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Het maximale draagvermogen (SWL: Safe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Working</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Load) geeft de maximale last aan die een big bag kan dragen en wordt aangegeven op het label van de big bag. Het door de fabrikant opgegeven maximale draagvermogen mag nooit worden overschreden.</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9129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De gebruiksfactor (SF: Safety Factor) geeft aan hoeveel keer sterker de big bag is dan het maximale draagvermogen (SWL). Deze is een reserve voor onvoorziene situaties (schoklast, niet zichtbare slijtage, etc.). De kennis van deze gebruiksfactor mag nimmer leiden tot een soepele houding bij het overschrijden van het maximale draagvermogen. De gebruiksfactor is ook niet bedoeld om te beoordelen of een situatie al dan niet aanvaardbaar is.</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00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Het label aan de big bag moet minstens van de volgende informatie zijn voorzien:</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gegevens fabrikant of leverancier;</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typeaanduiding;</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maximale draagvermogen (SWL);</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gebruiksfactor (SF);</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referentie naar norm;</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klasse;</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fabricagedatum;</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pictogrammen voor aanbevolen gebruik.</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Beknellingsgevaar: tussen een muur en een gehesen last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Gehesen lasten kunnen vallen: van de lepels van een vorkheftruck glijden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Omvallen na het neerzetten: als de ondergrond niet vlak is of onstabiel of als de big bag bijvoorbeeld niet goed op een pallet staat.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Stapels kunnen instorten: als er te hoog of verkeerd is gestapeld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407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De gebruiker dient de gebruikersaanwijzing en de gebruiksvoorwaarden van de fabrikant of leverancier te kennen. De big bag moet voorzien zijn van een duidelijk leesbaar label. Hijs nooit met een big bag die in een slechte staat verkeert of is afgekeurd! De afkeurcriteria van de fabrikant zoals opgenomen in de gebruiksaanwijzing zijn hierin bepalend. Vernietig de afgekeurde big bag alvorens deze weg te gooien. Reparaties aan de big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bags</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mogen alleen door een deskundige (geautoriseerd persoon) worden uitgevoerd. Overleg bij twijfel altijd vooraf met de leidinggevende of opdrachtgever.</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6589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Overige aandachtpunten bij het werken met de Big Bag</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gebruik geen (natte) bevroren Big Bags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laat de big bag niet in contact komen met agressieve stoffen die het materiaal kunnen aantasten (zuren, alkaliën, oplosmiddelen en oxidatiemiddelen)</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lees het instructielabel aan de Big Bag</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vul de Big Bag gelijkmatig</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overschrijd het maximale draagvermogen van de Big Bag (SWL) niet</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9720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Bij tillen van onderaf van een Big Bag op een pallet moet zeker worden gesteld dat de big bag niet kan omvallen</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Gebruik de hijslussen alleen zoals op het instructielabel staat aangegeven</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Zorg voor een gelijkmatig verdeelde belasting over alle hijslussen van de Big Bag</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Overschrijd de maximale hijshoek (buitenhoek 45°) ten opzichte van de verticale positie van de </a:t>
            </a:r>
            <a:r>
              <a:rPr kumimoji="0" lang="nl-NL" altLang="nl-NL" sz="1200" b="0" i="0" u="none" strike="noStrike" kern="1200" cap="none" spc="0" normalizeH="0" baseline="0" noProof="0" dirty="0" err="1">
                <a:ln>
                  <a:noFill/>
                </a:ln>
                <a:solidFill>
                  <a:prstClr val="black"/>
                </a:solidFill>
                <a:effectLst/>
                <a:uLnTx/>
                <a:uFillTx/>
                <a:latin typeface="+mn-lt"/>
                <a:ea typeface="+mn-ea"/>
                <a:cs typeface="+mn-cs"/>
              </a:rPr>
              <a:t>hijslus</a:t>
            </a: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van de Big Bag niet</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02D623-AEC2-3042-AF65-6A0D5A4E62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9174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4209117"/>
            <a:ext cx="4650736" cy="1315999"/>
          </a:xfrm>
        </p:spPr>
        <p:txBody>
          <a:bodyPr tIns="0" rIns="0" bIns="0" anchor="t" anchorCtr="0">
            <a:normAutofit/>
          </a:bodyPr>
          <a:lstStyle>
            <a:lvl1pPr algn="r">
              <a:lnSpc>
                <a:spcPts val="4180"/>
              </a:lnSpc>
              <a:defRPr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4" name="Date Placeholder 3"/>
          <p:cNvSpPr>
            <a:spLocks noGrp="1"/>
          </p:cNvSpPr>
          <p:nvPr>
            <p:ph type="dt" sz="half" idx="10"/>
          </p:nvPr>
        </p:nvSpPr>
        <p:spPr>
          <a:xfrm>
            <a:off x="2705096" y="3843992"/>
            <a:ext cx="2133600" cy="365125"/>
          </a:xfrm>
        </p:spPr>
        <p:txBody>
          <a:bodyPr wrap="none" tIns="0" bIns="0" anchor="b" anchorCtr="0"/>
          <a:lstStyle>
            <a:lvl1pPr algn="r">
              <a:defRPr>
                <a:solidFill>
                  <a:srgbClr val="AADAE9"/>
                </a:solidFill>
              </a:defRPr>
            </a:lvl1pPr>
          </a:lstStyle>
          <a:p>
            <a:r>
              <a:rPr lang="nl-NL"/>
              <a:t>27-6-2017</a:t>
            </a:r>
            <a:endParaRPr lang="en-US" dirty="0"/>
          </a:p>
        </p:txBody>
      </p:sp>
    </p:spTree>
    <p:extLst>
      <p:ext uri="{BB962C8B-B14F-4D97-AF65-F5344CB8AC3E}">
        <p14:creationId xmlns:p14="http://schemas.microsoft.com/office/powerpoint/2010/main" val="406629687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descr="13031232 Volandis powerpoint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ctrTitle" hasCustomPrompt="1"/>
          </p:nvPr>
        </p:nvSpPr>
        <p:spPr>
          <a:xfrm>
            <a:off x="-411480" y="4158317"/>
            <a:ext cx="4650736" cy="1315999"/>
          </a:xfrm>
        </p:spPr>
        <p:txBody>
          <a:bodyPr tIns="0" rIns="0" bIns="0" anchor="t" anchorCtr="0">
            <a:normAutofit/>
          </a:bodyPr>
          <a:lstStyle>
            <a:lvl1pPr algn="r">
              <a:lnSpc>
                <a:spcPts val="4180"/>
              </a:lnSpc>
              <a:defRPr spc="0" baseline="0">
                <a:solidFill>
                  <a:schemeClr val="bg1"/>
                </a:solidFill>
              </a:defRPr>
            </a:lvl1pPr>
          </a:lstStyle>
          <a:p>
            <a:r>
              <a:rPr lang="nl-NL" dirty="0"/>
              <a:t>Bedankt voor </a:t>
            </a:r>
            <a:br>
              <a:rPr lang="nl-NL" dirty="0"/>
            </a:br>
            <a:r>
              <a:rPr lang="nl-NL" dirty="0"/>
              <a:t>uw aandacht</a:t>
            </a:r>
            <a:endParaRPr lang="en-US" dirty="0"/>
          </a:p>
        </p:txBody>
      </p:sp>
      <p:sp>
        <p:nvSpPr>
          <p:cNvPr id="10" name="Date Placeholder 3"/>
          <p:cNvSpPr>
            <a:spLocks noGrp="1"/>
          </p:cNvSpPr>
          <p:nvPr>
            <p:ph type="dt" sz="half" idx="10"/>
          </p:nvPr>
        </p:nvSpPr>
        <p:spPr>
          <a:xfrm>
            <a:off x="2193168" y="3793192"/>
            <a:ext cx="2133600" cy="365125"/>
          </a:xfrm>
        </p:spPr>
        <p:txBody>
          <a:bodyPr wrap="none" tIns="0" bIns="0" anchor="b" anchorCtr="0"/>
          <a:lstStyle>
            <a:lvl1pPr algn="r">
              <a:defRPr>
                <a:solidFill>
                  <a:srgbClr val="AADAE9"/>
                </a:solidFill>
              </a:defRPr>
            </a:lvl1pPr>
          </a:lstStyle>
          <a:p>
            <a:r>
              <a:rPr lang="nl-NL"/>
              <a:t>27-6-2017</a:t>
            </a:r>
            <a:endParaRPr lang="en-US" dirty="0"/>
          </a:p>
        </p:txBody>
      </p:sp>
    </p:spTree>
    <p:extLst>
      <p:ext uri="{BB962C8B-B14F-4D97-AF65-F5344CB8AC3E}">
        <p14:creationId xmlns:p14="http://schemas.microsoft.com/office/powerpoint/2010/main" val="160485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52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31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612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13031232 Volandis powerpoint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87960" y="2263814"/>
            <a:ext cx="4650736" cy="1315999"/>
          </a:xfrm>
        </p:spPr>
        <p:txBody>
          <a:bodyPr tIns="0" rIns="0" bIns="0" anchor="t" anchorCtr="0">
            <a:normAutofit/>
          </a:bodyPr>
          <a:lstStyle>
            <a:lvl1pPr algn="l">
              <a:lnSpc>
                <a:spcPts val="4180"/>
              </a:lnSpc>
              <a:defRPr spc="0">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pic>
        <p:nvPicPr>
          <p:cNvPr id="8" name="Picture 7"/>
          <p:cNvPicPr>
            <a:picLocks noChangeAspect="1"/>
          </p:cNvPicPr>
          <p:nvPr userDrawn="1"/>
        </p:nvPicPr>
        <p:blipFill>
          <a:blip r:embed="rId3"/>
          <a:stretch>
            <a:fillRect/>
          </a:stretch>
        </p:blipFill>
        <p:spPr>
          <a:xfrm>
            <a:off x="7505700" y="3510280"/>
            <a:ext cx="1143000" cy="698500"/>
          </a:xfrm>
          <a:prstGeom prst="rect">
            <a:avLst/>
          </a:prstGeom>
        </p:spPr>
      </p:pic>
    </p:spTree>
    <p:extLst>
      <p:ext uri="{BB962C8B-B14F-4D97-AF65-F5344CB8AC3E}">
        <p14:creationId xmlns:p14="http://schemas.microsoft.com/office/powerpoint/2010/main" val="193615342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13031232 Volandis powerpoint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402840" y="4209117"/>
            <a:ext cx="4650736" cy="1315999"/>
          </a:xfrm>
        </p:spPr>
        <p:txBody>
          <a:bodyPr tIns="0" rIns="0" bIns="0" anchor="t" anchorCtr="0">
            <a:normAutofit/>
          </a:bodyPr>
          <a:lstStyle>
            <a:lvl1pPr algn="l">
              <a:lnSpc>
                <a:spcPts val="4180"/>
              </a:lnSpc>
              <a:defRPr spc="0">
                <a:solidFill>
                  <a:srgbClr val="243B8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134133620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13031232 Volandis powerpoint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322579"/>
            <a:ext cx="8229600" cy="730379"/>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2375378"/>
            <a:ext cx="8229600" cy="3750785"/>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r>
              <a:rPr lang="nl-NL"/>
              <a:t>27-6-2017</a:t>
            </a:r>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69646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13031232 Volandis powerpoint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457200" y="1322579"/>
            <a:ext cx="8229600" cy="730379"/>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6356350"/>
            <a:ext cx="2133600" cy="365125"/>
          </a:xfrm>
        </p:spPr>
        <p:txBody>
          <a:bodyPr tIns="0" bIns="0" anchor="b" anchorCtr="0"/>
          <a:lstStyle>
            <a:lvl1pPr>
              <a:defRPr>
                <a:solidFill>
                  <a:srgbClr val="243B8B"/>
                </a:solidFill>
              </a:defRPr>
            </a:lvl1pPr>
          </a:lstStyle>
          <a:p>
            <a:r>
              <a:rPr lang="nl-NL"/>
              <a:t>27-6-2017</a:t>
            </a:r>
            <a:endParaRPr lang="en-US"/>
          </a:p>
        </p:txBody>
      </p:sp>
      <p:sp>
        <p:nvSpPr>
          <p:cNvPr id="10" name="Slide Number Placeholder 5"/>
          <p:cNvSpPr>
            <a:spLocks noGrp="1"/>
          </p:cNvSpPr>
          <p:nvPr>
            <p:ph type="sldNum" sz="quarter" idx="12"/>
          </p:nvPr>
        </p:nvSpPr>
        <p:spPr>
          <a:xfrm>
            <a:off x="6553200" y="6356350"/>
            <a:ext cx="2133600" cy="365125"/>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Content Placeholder 2"/>
          <p:cNvSpPr>
            <a:spLocks noGrp="1"/>
          </p:cNvSpPr>
          <p:nvPr>
            <p:ph sz="half" idx="1"/>
          </p:nvPr>
        </p:nvSpPr>
        <p:spPr>
          <a:xfrm>
            <a:off x="457200" y="2422701"/>
            <a:ext cx="4038600" cy="3690115"/>
          </a:xfrm>
        </p:spPr>
        <p:txBody>
          <a:bodyPr/>
          <a:lstStyle>
            <a:lvl1pPr>
              <a:defRPr sz="2800">
                <a:solidFill>
                  <a:srgbClr val="243B8B"/>
                </a:solidFill>
              </a:defRPr>
            </a:lvl1pPr>
            <a:lvl2pPr>
              <a:defRPr sz="2400">
                <a:solidFill>
                  <a:srgbClr val="243B8B"/>
                </a:solidFill>
              </a:defRPr>
            </a:lvl2pPr>
            <a:lvl3pPr>
              <a:defRPr sz="2000">
                <a:solidFill>
                  <a:srgbClr val="243B8B"/>
                </a:solidFill>
              </a:defRPr>
            </a:lvl3pPr>
            <a:lvl4pPr>
              <a:defRPr sz="1800">
                <a:solidFill>
                  <a:srgbClr val="243B8B"/>
                </a:solidFill>
              </a:defRPr>
            </a:lvl4pPr>
            <a:lvl5pPr>
              <a:defRPr sz="1800">
                <a:solidFill>
                  <a:srgbClr val="243B8B"/>
                </a:solidFill>
              </a:defRPr>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2" name="Content Placeholder 3"/>
          <p:cNvSpPr>
            <a:spLocks noGrp="1"/>
          </p:cNvSpPr>
          <p:nvPr>
            <p:ph sz="half" idx="2"/>
          </p:nvPr>
        </p:nvSpPr>
        <p:spPr>
          <a:xfrm>
            <a:off x="4648200" y="2422701"/>
            <a:ext cx="4038600" cy="3690115"/>
          </a:xfrm>
        </p:spPr>
        <p:txBody>
          <a:bodyPr/>
          <a:lstStyle>
            <a:lvl1pPr>
              <a:defRPr sz="2800">
                <a:solidFill>
                  <a:srgbClr val="243B8B"/>
                </a:solidFill>
              </a:defRPr>
            </a:lvl1pPr>
            <a:lvl2pPr>
              <a:defRPr sz="2400">
                <a:solidFill>
                  <a:srgbClr val="243B8B"/>
                </a:solidFill>
              </a:defRPr>
            </a:lvl2pPr>
            <a:lvl3pPr>
              <a:defRPr sz="2000">
                <a:solidFill>
                  <a:srgbClr val="243B8B"/>
                </a:solidFill>
              </a:defRPr>
            </a:lvl3pPr>
            <a:lvl4pPr>
              <a:defRPr sz="1800">
                <a:solidFill>
                  <a:srgbClr val="243B8B"/>
                </a:solidFill>
              </a:defRPr>
            </a:lvl4pPr>
            <a:lvl5pPr>
              <a:defRPr sz="1800">
                <a:solidFill>
                  <a:srgbClr val="243B8B"/>
                </a:solidFill>
              </a:defRPr>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128215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descr="13031232 Volandis powerpoint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57200" y="1200829"/>
            <a:ext cx="3008313" cy="1162050"/>
          </a:xfrm>
        </p:spPr>
        <p:txBody>
          <a:bodyPr anchor="b"/>
          <a:lstStyle>
            <a:lvl1pPr algn="l">
              <a:defRPr sz="2000" b="1">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9" name="Content Placeholder 2"/>
          <p:cNvSpPr>
            <a:spLocks noGrp="1"/>
          </p:cNvSpPr>
          <p:nvPr>
            <p:ph idx="1"/>
          </p:nvPr>
        </p:nvSpPr>
        <p:spPr>
          <a:xfrm>
            <a:off x="3575050" y="1200829"/>
            <a:ext cx="5111750" cy="4843917"/>
          </a:xfrm>
        </p:spPr>
        <p:txBody>
          <a:bodyPr/>
          <a:lstStyle>
            <a:lvl1pPr>
              <a:defRPr sz="3200">
                <a:solidFill>
                  <a:srgbClr val="149FDB"/>
                </a:solidFill>
              </a:defRPr>
            </a:lvl1pPr>
            <a:lvl2pPr>
              <a:defRPr sz="2800">
                <a:solidFill>
                  <a:srgbClr val="243B8B"/>
                </a:solidFill>
              </a:defRPr>
            </a:lvl2pPr>
            <a:lvl3pPr>
              <a:defRPr sz="2400">
                <a:solidFill>
                  <a:srgbClr val="243B8B"/>
                </a:solidFill>
              </a:defRPr>
            </a:lvl3pPr>
            <a:lvl4pPr>
              <a:defRPr sz="2000">
                <a:solidFill>
                  <a:srgbClr val="243B8B"/>
                </a:solidFill>
              </a:defRPr>
            </a:lvl4pPr>
            <a:lvl5pPr>
              <a:defRPr sz="2000">
                <a:solidFill>
                  <a:srgbClr val="243B8B"/>
                </a:solidFill>
              </a:defRPr>
            </a:lvl5pPr>
            <a:lvl6pPr>
              <a:defRPr sz="2000"/>
            </a:lvl6pPr>
            <a:lvl7pPr>
              <a:defRPr sz="2000"/>
            </a:lvl7pPr>
            <a:lvl8pPr>
              <a:defRPr sz="2000"/>
            </a:lvl8pPr>
            <a:lvl9pPr>
              <a:defRPr sz="20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0" name="Text Placeholder 3"/>
          <p:cNvSpPr>
            <a:spLocks noGrp="1"/>
          </p:cNvSpPr>
          <p:nvPr>
            <p:ph type="body" sz="half" idx="2"/>
          </p:nvPr>
        </p:nvSpPr>
        <p:spPr>
          <a:xfrm>
            <a:off x="457200" y="2362880"/>
            <a:ext cx="3008313" cy="3681866"/>
          </a:xfrm>
        </p:spPr>
        <p:txBody>
          <a:bodyPr/>
          <a:lstStyle>
            <a:lvl1pPr marL="0" indent="0">
              <a:buNone/>
              <a:defRPr sz="1400">
                <a:solidFill>
                  <a:srgbClr val="243B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1" name="Date Placeholder 3"/>
          <p:cNvSpPr>
            <a:spLocks noGrp="1"/>
          </p:cNvSpPr>
          <p:nvPr>
            <p:ph type="dt" sz="half" idx="10"/>
          </p:nvPr>
        </p:nvSpPr>
        <p:spPr>
          <a:xfrm>
            <a:off x="457200" y="6356350"/>
            <a:ext cx="2133600" cy="365125"/>
          </a:xfrm>
        </p:spPr>
        <p:txBody>
          <a:bodyPr tIns="0" bIns="0" anchor="b" anchorCtr="0"/>
          <a:lstStyle>
            <a:lvl1pPr>
              <a:defRPr>
                <a:solidFill>
                  <a:srgbClr val="243B8B"/>
                </a:solidFill>
              </a:defRPr>
            </a:lvl1pPr>
          </a:lstStyle>
          <a:p>
            <a:r>
              <a:rPr lang="nl-NL"/>
              <a:t>27-6-2017</a:t>
            </a:r>
            <a:endParaRPr lang="en-US"/>
          </a:p>
        </p:txBody>
      </p:sp>
      <p:sp>
        <p:nvSpPr>
          <p:cNvPr id="12" name="Slide Number Placeholder 5"/>
          <p:cNvSpPr>
            <a:spLocks noGrp="1"/>
          </p:cNvSpPr>
          <p:nvPr>
            <p:ph type="sldNum" sz="quarter" idx="12"/>
          </p:nvPr>
        </p:nvSpPr>
        <p:spPr>
          <a:xfrm>
            <a:off x="6553200" y="6356350"/>
            <a:ext cx="2133600" cy="365125"/>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197059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13031232 Volandis powerpoint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Date Placeholder 3"/>
          <p:cNvSpPr>
            <a:spLocks noGrp="1"/>
          </p:cNvSpPr>
          <p:nvPr>
            <p:ph type="dt" sz="half" idx="10"/>
          </p:nvPr>
        </p:nvSpPr>
        <p:spPr>
          <a:xfrm>
            <a:off x="457200" y="6356350"/>
            <a:ext cx="2133600" cy="365125"/>
          </a:xfrm>
        </p:spPr>
        <p:txBody>
          <a:bodyPr tIns="0" bIns="0" anchor="b" anchorCtr="0"/>
          <a:lstStyle>
            <a:lvl1pPr>
              <a:defRPr>
                <a:solidFill>
                  <a:srgbClr val="243B8B"/>
                </a:solidFill>
              </a:defRPr>
            </a:lvl1pPr>
          </a:lstStyle>
          <a:p>
            <a:r>
              <a:rPr lang="nl-NL"/>
              <a:t>27-6-2017</a:t>
            </a:r>
            <a:endParaRPr lang="en-US"/>
          </a:p>
        </p:txBody>
      </p:sp>
      <p:sp>
        <p:nvSpPr>
          <p:cNvPr id="16" name="Slide Number Placeholder 5"/>
          <p:cNvSpPr>
            <a:spLocks noGrp="1"/>
          </p:cNvSpPr>
          <p:nvPr>
            <p:ph type="sldNum" sz="quarter" idx="12"/>
          </p:nvPr>
        </p:nvSpPr>
        <p:spPr>
          <a:xfrm>
            <a:off x="6553200" y="6356350"/>
            <a:ext cx="2133600" cy="365125"/>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7" name="Title 1"/>
          <p:cNvSpPr>
            <a:spLocks noGrp="1"/>
          </p:cNvSpPr>
          <p:nvPr>
            <p:ph type="title"/>
          </p:nvPr>
        </p:nvSpPr>
        <p:spPr>
          <a:xfrm>
            <a:off x="336556" y="1463709"/>
            <a:ext cx="3167983" cy="566738"/>
          </a:xfrm>
        </p:spPr>
        <p:txBody>
          <a:bodyPr anchor="b"/>
          <a:lstStyle>
            <a:lvl1pPr algn="l">
              <a:defRPr sz="2000" b="1">
                <a:solidFill>
                  <a:srgbClr val="149FDB"/>
                </a:solidFill>
              </a:defRPr>
            </a:lvl1pPr>
          </a:lstStyle>
          <a:p>
            <a:r>
              <a:rPr lang="nl-NL"/>
              <a:t>Click to edit Master title style</a:t>
            </a:r>
            <a:endParaRPr lang="en-US"/>
          </a:p>
        </p:txBody>
      </p:sp>
      <p:sp>
        <p:nvSpPr>
          <p:cNvPr id="18" name="Picture Placeholder 2"/>
          <p:cNvSpPr>
            <a:spLocks noGrp="1"/>
          </p:cNvSpPr>
          <p:nvPr>
            <p:ph type="pic" idx="1"/>
          </p:nvPr>
        </p:nvSpPr>
        <p:spPr>
          <a:xfrm>
            <a:off x="3657600" y="1463709"/>
            <a:ext cx="5029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Text Placeholder 3"/>
          <p:cNvSpPr>
            <a:spLocks noGrp="1"/>
          </p:cNvSpPr>
          <p:nvPr>
            <p:ph type="body" sz="half" idx="2"/>
          </p:nvPr>
        </p:nvSpPr>
        <p:spPr>
          <a:xfrm>
            <a:off x="336556" y="2030446"/>
            <a:ext cx="3167983" cy="3062569"/>
          </a:xfrm>
        </p:spPr>
        <p:txBody>
          <a:bodyPr/>
          <a:lstStyle>
            <a:lvl1pPr marL="0" indent="0">
              <a:buNone/>
              <a:defRPr sz="1400">
                <a:solidFill>
                  <a:srgbClr val="243B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363335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descr="13031232 Volandis powerpoint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Date Placeholder 3"/>
          <p:cNvSpPr>
            <a:spLocks noGrp="1"/>
          </p:cNvSpPr>
          <p:nvPr>
            <p:ph type="dt" sz="half" idx="10"/>
          </p:nvPr>
        </p:nvSpPr>
        <p:spPr>
          <a:xfrm>
            <a:off x="457200" y="6356350"/>
            <a:ext cx="2133600" cy="365125"/>
          </a:xfrm>
        </p:spPr>
        <p:txBody>
          <a:bodyPr tIns="0" bIns="0" anchor="b" anchorCtr="0"/>
          <a:lstStyle>
            <a:lvl1pPr>
              <a:defRPr>
                <a:solidFill>
                  <a:srgbClr val="243B8B"/>
                </a:solidFill>
              </a:defRPr>
            </a:lvl1pPr>
          </a:lstStyle>
          <a:p>
            <a:r>
              <a:rPr lang="nl-NL"/>
              <a:t>27-6-2017</a:t>
            </a:r>
            <a:endParaRPr lang="en-US"/>
          </a:p>
        </p:txBody>
      </p:sp>
      <p:sp>
        <p:nvSpPr>
          <p:cNvPr id="7" name="Slide Number Placeholder 5"/>
          <p:cNvSpPr>
            <a:spLocks noGrp="1"/>
          </p:cNvSpPr>
          <p:nvPr>
            <p:ph type="sldNum" sz="quarter" idx="12"/>
          </p:nvPr>
        </p:nvSpPr>
        <p:spPr>
          <a:xfrm>
            <a:off x="6553200" y="6356350"/>
            <a:ext cx="2133600" cy="365125"/>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9" name="Picture Placeholder 2"/>
          <p:cNvSpPr>
            <a:spLocks noGrp="1"/>
          </p:cNvSpPr>
          <p:nvPr>
            <p:ph type="pic" idx="1"/>
          </p:nvPr>
        </p:nvSpPr>
        <p:spPr>
          <a:xfrm>
            <a:off x="0" y="978215"/>
            <a:ext cx="9144000" cy="58797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97972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ate Placeholder 3"/>
          <p:cNvSpPr>
            <a:spLocks noGrp="1"/>
          </p:cNvSpPr>
          <p:nvPr>
            <p:ph type="dt" sz="half" idx="10"/>
          </p:nvPr>
        </p:nvSpPr>
        <p:spPr>
          <a:xfrm>
            <a:off x="457200" y="6356350"/>
            <a:ext cx="2133600" cy="365125"/>
          </a:xfrm>
        </p:spPr>
        <p:txBody>
          <a:bodyPr tIns="0" bIns="0" anchor="b" anchorCtr="0"/>
          <a:lstStyle>
            <a:lvl1pPr>
              <a:defRPr>
                <a:solidFill>
                  <a:srgbClr val="243B8B"/>
                </a:solidFill>
              </a:defRPr>
            </a:lvl1pPr>
          </a:lstStyle>
          <a:p>
            <a:r>
              <a:rPr lang="nl-NL"/>
              <a:t>27-6-2017</a:t>
            </a:r>
            <a:endParaRPr lang="en-US"/>
          </a:p>
        </p:txBody>
      </p:sp>
      <p:sp>
        <p:nvSpPr>
          <p:cNvPr id="6" name="Slide Number Placeholder 5"/>
          <p:cNvSpPr>
            <a:spLocks noGrp="1"/>
          </p:cNvSpPr>
          <p:nvPr>
            <p:ph type="sldNum" sz="quarter" idx="12"/>
          </p:nvPr>
        </p:nvSpPr>
        <p:spPr>
          <a:xfrm>
            <a:off x="6553200" y="6356350"/>
            <a:ext cx="2133600" cy="365125"/>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7" name="Title 1"/>
          <p:cNvSpPr>
            <a:spLocks noGrp="1"/>
          </p:cNvSpPr>
          <p:nvPr>
            <p:ph type="title"/>
          </p:nvPr>
        </p:nvSpPr>
        <p:spPr>
          <a:xfrm>
            <a:off x="336556" y="1463709"/>
            <a:ext cx="3167983" cy="566738"/>
          </a:xfrm>
        </p:spPr>
        <p:txBody>
          <a:bodyPr anchor="b"/>
          <a:lstStyle>
            <a:lvl1pPr algn="l">
              <a:defRPr sz="20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463710"/>
            <a:ext cx="4843152" cy="25681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3"/>
          <p:cNvSpPr>
            <a:spLocks noGrp="1"/>
          </p:cNvSpPr>
          <p:nvPr>
            <p:ph type="body" sz="half" idx="2"/>
          </p:nvPr>
        </p:nvSpPr>
        <p:spPr>
          <a:xfrm>
            <a:off x="336556" y="2030447"/>
            <a:ext cx="3167983" cy="2001382"/>
          </a:xfrm>
        </p:spPr>
        <p:txBody>
          <a:bodyPr/>
          <a:lstStyle>
            <a:lvl1pPr marL="0" indent="0">
              <a:buNone/>
              <a:defRPr sz="1400">
                <a:solidFill>
                  <a:srgbClr val="243B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Picture Placeholder 2"/>
          <p:cNvSpPr>
            <a:spLocks noGrp="1"/>
          </p:cNvSpPr>
          <p:nvPr>
            <p:ph type="pic" idx="13"/>
          </p:nvPr>
        </p:nvSpPr>
        <p:spPr>
          <a:xfrm>
            <a:off x="3657601" y="4171563"/>
            <a:ext cx="2351036" cy="2130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Picture Placeholder 2"/>
          <p:cNvSpPr>
            <a:spLocks noGrp="1"/>
          </p:cNvSpPr>
          <p:nvPr>
            <p:ph type="pic" idx="14"/>
          </p:nvPr>
        </p:nvSpPr>
        <p:spPr>
          <a:xfrm>
            <a:off x="6149716" y="4171563"/>
            <a:ext cx="2351036" cy="2130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Text Placeholder 3"/>
          <p:cNvSpPr>
            <a:spLocks noGrp="1"/>
          </p:cNvSpPr>
          <p:nvPr>
            <p:ph type="body" sz="half" idx="15"/>
          </p:nvPr>
        </p:nvSpPr>
        <p:spPr>
          <a:xfrm>
            <a:off x="336556" y="4171563"/>
            <a:ext cx="3167983" cy="2001382"/>
          </a:xfrm>
        </p:spPr>
        <p:txBody>
          <a:bodyPr/>
          <a:lstStyle>
            <a:lvl1pPr marL="0" indent="0">
              <a:buNone/>
              <a:defRPr sz="1400">
                <a:solidFill>
                  <a:srgbClr val="243B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367042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a:t>27-6-2017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22606655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91680" y="2060848"/>
            <a:ext cx="3960440" cy="1315999"/>
          </a:xfrm>
        </p:spPr>
        <p:txBody>
          <a:bodyPr/>
          <a:lstStyle/>
          <a:p>
            <a:r>
              <a:rPr lang="nl-NL" dirty="0" err="1"/>
              <a:t>Toolbox</a:t>
            </a:r>
            <a:r>
              <a:rPr lang="nl-NL" dirty="0"/>
              <a:t> Big Bags</a:t>
            </a:r>
          </a:p>
        </p:txBody>
      </p:sp>
    </p:spTree>
    <p:extLst>
      <p:ext uri="{BB962C8B-B14F-4D97-AF65-F5344CB8AC3E}">
        <p14:creationId xmlns:p14="http://schemas.microsoft.com/office/powerpoint/2010/main" val="283654447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Regels bij het hijsen</a:t>
            </a:r>
          </a:p>
        </p:txBody>
      </p:sp>
      <p:sp>
        <p:nvSpPr>
          <p:cNvPr id="6" name="Tijdelijke aanduiding voor tekst 1">
            <a:extLst>
              <a:ext uri="{FF2B5EF4-FFF2-40B4-BE49-F238E27FC236}">
                <a16:creationId xmlns:a16="http://schemas.microsoft.com/office/drawing/2014/main" id="{204ACED5-B9EC-458F-80D2-BEACB2A0D294}"/>
              </a:ext>
            </a:extLst>
          </p:cNvPr>
          <p:cNvSpPr txBox="1">
            <a:spLocks/>
          </p:cNvSpPr>
          <p:nvPr/>
        </p:nvSpPr>
        <p:spPr>
          <a:xfrm>
            <a:off x="471487" y="2132856"/>
            <a:ext cx="8215313" cy="4429156"/>
          </a:xfrm>
          <a:prstGeom prst="rect">
            <a:avLst/>
          </a:prstGeom>
          <a:solidFill>
            <a:srgbClr val="FFFFFF"/>
          </a:solidFill>
          <a:ln w="25400" cap="flat" cmpd="sng" algn="ctr">
            <a:solidFill>
              <a:srgbClr val="180F4B"/>
            </a:solidFill>
            <a:prstDash val="solid"/>
          </a:ln>
          <a:effectLst/>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b="0" kern="1200">
                <a:solidFill>
                  <a:schemeClr val="dk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dk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dk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dk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80975" marR="0" lvl="1" indent="-180975" algn="l" defTabSz="914400" rtl="0" eaLnBrk="1" fontAlgn="auto" latinLnBrk="0" hangingPunct="1">
              <a:lnSpc>
                <a:spcPct val="150000"/>
              </a:lnSpc>
              <a:spcBef>
                <a:spcPct val="20000"/>
              </a:spcBef>
              <a:spcAft>
                <a:spcPts val="0"/>
              </a:spcAft>
              <a:buClr>
                <a:srgbClr val="002060"/>
              </a:buClr>
              <a:buSzTx/>
              <a:buFont typeface="Arial" pitchFamily="34" charset="0"/>
              <a:buChar char="•"/>
              <a:tabLst/>
              <a:defRPr/>
            </a:pP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Til bij voorkeur van bovenaf</a:t>
            </a:r>
          </a:p>
          <a:p>
            <a:pPr marL="180975" marR="0" lvl="1" indent="-180975" algn="l" defTabSz="914400" rtl="0" eaLnBrk="1" fontAlgn="auto" latinLnBrk="0" hangingPunct="1">
              <a:lnSpc>
                <a:spcPct val="150000"/>
              </a:lnSpc>
              <a:spcBef>
                <a:spcPct val="20000"/>
              </a:spcBef>
              <a:spcAft>
                <a:spcPts val="0"/>
              </a:spcAft>
              <a:buClr>
                <a:srgbClr val="002060"/>
              </a:buClr>
              <a:buSzTx/>
              <a:buFont typeface="Arial" pitchFamily="34" charset="0"/>
              <a:buChar char="•"/>
              <a:tabLst/>
              <a:defRPr/>
            </a:pP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Nooit hijsen bij een slechte staat of afkeur!</a:t>
            </a:r>
          </a:p>
          <a:p>
            <a:pPr marL="180975" marR="0" lvl="1" indent="-180975" algn="l" defTabSz="914400" rtl="0" eaLnBrk="1" fontAlgn="auto" latinLnBrk="0" hangingPunct="1">
              <a:lnSpc>
                <a:spcPct val="150000"/>
              </a:lnSpc>
              <a:spcBef>
                <a:spcPct val="20000"/>
              </a:spcBef>
              <a:spcAft>
                <a:spcPts val="0"/>
              </a:spcAft>
              <a:buClr>
                <a:srgbClr val="002060"/>
              </a:buClr>
              <a:buSzTx/>
              <a:buFont typeface="Arial" pitchFamily="34" charset="0"/>
              <a:buChar char="•"/>
              <a:tabLst/>
              <a:defRPr/>
            </a:pP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Gebruik hijslussen zoals op het label is aangegeven</a:t>
            </a:r>
          </a:p>
          <a:p>
            <a:pPr marL="180975" marR="0" lvl="1" indent="-180975" algn="l" defTabSz="914400" rtl="0" eaLnBrk="1" fontAlgn="auto" latinLnBrk="0" hangingPunct="1">
              <a:lnSpc>
                <a:spcPct val="150000"/>
              </a:lnSpc>
              <a:spcBef>
                <a:spcPct val="20000"/>
              </a:spcBef>
              <a:spcAft>
                <a:spcPts val="0"/>
              </a:spcAft>
              <a:buClr>
                <a:srgbClr val="002060"/>
              </a:buClr>
              <a:buSzTx/>
              <a:buFont typeface="Arial" pitchFamily="34" charset="0"/>
              <a:buChar char="•"/>
              <a:tabLst/>
              <a:defRPr/>
            </a:pP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Zorg voor een gelijkmatig verdeelde belasting</a:t>
            </a:r>
          </a:p>
          <a:p>
            <a:pPr marL="180975" marR="0" lvl="1" indent="-180975" algn="l" defTabSz="914400" rtl="0" eaLnBrk="1" fontAlgn="auto" latinLnBrk="0" hangingPunct="1">
              <a:lnSpc>
                <a:spcPct val="150000"/>
              </a:lnSpc>
              <a:spcBef>
                <a:spcPct val="20000"/>
              </a:spcBef>
              <a:spcAft>
                <a:spcPts val="0"/>
              </a:spcAft>
              <a:buClr>
                <a:srgbClr val="002060"/>
              </a:buClr>
              <a:buSzTx/>
              <a:buFont typeface="Arial" pitchFamily="34" charset="0"/>
              <a:buChar char="•"/>
              <a:tabLst/>
              <a:defRPr/>
            </a:pP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Overschrijd nooit de maximale hijshoek (45°)</a:t>
            </a:r>
          </a:p>
          <a:p>
            <a:pPr marL="0" marR="0" lvl="1" indent="0" algn="l" defTabSz="914400" rtl="0" eaLnBrk="1" fontAlgn="auto" latinLnBrk="0" hangingPunct="1">
              <a:lnSpc>
                <a:spcPct val="100000"/>
              </a:lnSpc>
              <a:spcBef>
                <a:spcPct val="20000"/>
              </a:spcBef>
              <a:spcAft>
                <a:spcPts val="0"/>
              </a:spcAft>
              <a:buClr>
                <a:srgbClr val="DC002B"/>
              </a:buClr>
              <a:buSzTx/>
              <a:buFont typeface="Arial" pitchFamily="34" charset="0"/>
              <a:buNone/>
              <a:tabLst/>
              <a:defRPr/>
            </a:pPr>
            <a:endParaRPr kumimoji="0" lang="nl-NL" altLang="nl-NL" sz="2400" b="0" i="0" u="none" strike="noStrike" kern="1200" cap="none" spc="0" normalizeH="0" baseline="0" noProof="0" dirty="0">
              <a:ln>
                <a:noFill/>
              </a:ln>
              <a:solidFill>
                <a:srgbClr val="180F4B"/>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a:ln>
                  <a:noFill/>
                </a:ln>
                <a:solidFill>
                  <a:srgbClr val="180F4B"/>
                </a:solidFill>
                <a:effectLst/>
                <a:uLnTx/>
                <a:uFillTx/>
                <a:latin typeface="Tahoma"/>
                <a:ea typeface="+mn-ea"/>
                <a:cs typeface="+mn-cs"/>
              </a:rPr>
              <a:t>  </a:t>
            </a:r>
          </a:p>
        </p:txBody>
      </p:sp>
      <p:pic>
        <p:nvPicPr>
          <p:cNvPr id="7" name="Picture 5">
            <a:extLst>
              <a:ext uri="{FF2B5EF4-FFF2-40B4-BE49-F238E27FC236}">
                <a16:creationId xmlns:a16="http://schemas.microsoft.com/office/drawing/2014/main" id="{3A9E4FD0-2405-440B-85E7-FFC571995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1660" r="86929" b="52504"/>
          <a:stretch>
            <a:fillRect/>
          </a:stretch>
        </p:blipFill>
        <p:spPr bwMode="auto">
          <a:xfrm>
            <a:off x="924539" y="4399843"/>
            <a:ext cx="1297918" cy="155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5201FB0E-EE21-4C81-BDDB-27D7D51DB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639" t="31660" r="70052" b="52504"/>
          <a:stretch>
            <a:fillRect/>
          </a:stretch>
        </p:blipFill>
        <p:spPr bwMode="auto">
          <a:xfrm>
            <a:off x="2188033" y="4365104"/>
            <a:ext cx="1488528" cy="162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096C3A76-C5B8-4A60-8332-C955D45D1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164" t="34299" r="16551" b="48547"/>
          <a:stretch>
            <a:fillRect/>
          </a:stretch>
        </p:blipFill>
        <p:spPr bwMode="auto">
          <a:xfrm>
            <a:off x="3600498" y="4460101"/>
            <a:ext cx="1738779" cy="161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a:extLst>
              <a:ext uri="{FF2B5EF4-FFF2-40B4-BE49-F238E27FC236}">
                <a16:creationId xmlns:a16="http://schemas.microsoft.com/office/drawing/2014/main" id="{0310C249-64BD-431D-B83B-B207C6016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411" t="34299" b="48547"/>
          <a:stretch>
            <a:fillRect/>
          </a:stretch>
        </p:blipFill>
        <p:spPr bwMode="auto">
          <a:xfrm>
            <a:off x="5232107" y="4330801"/>
            <a:ext cx="1639277" cy="167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a:extLst>
              <a:ext uri="{FF2B5EF4-FFF2-40B4-BE49-F238E27FC236}">
                <a16:creationId xmlns:a16="http://schemas.microsoft.com/office/drawing/2014/main" id="{722EEB32-EF4D-4A6B-A00B-323582575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197" t="18469" r="10036" b="65697"/>
          <a:stretch>
            <a:fillRect/>
          </a:stretch>
        </p:blipFill>
        <p:spPr bwMode="auto">
          <a:xfrm>
            <a:off x="6872381" y="4443357"/>
            <a:ext cx="1162675" cy="154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descr="OK">
            <a:extLst>
              <a:ext uri="{FF2B5EF4-FFF2-40B4-BE49-F238E27FC236}">
                <a16:creationId xmlns:a16="http://schemas.microsoft.com/office/drawing/2014/main" id="{DF890A46-3B12-4E25-B915-020F0EE992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4161" y="6002715"/>
            <a:ext cx="423196" cy="43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a:extLst>
              <a:ext uri="{FF2B5EF4-FFF2-40B4-BE49-F238E27FC236}">
                <a16:creationId xmlns:a16="http://schemas.microsoft.com/office/drawing/2014/main" id="{86389DA5-FCB2-45B6-A152-A2B3897F7D0B}"/>
              </a:ext>
            </a:extLst>
          </p:cNvPr>
          <p:cNvPicPr>
            <a:picLocks noChangeAspect="1"/>
          </p:cNvPicPr>
          <p:nvPr/>
        </p:nvPicPr>
        <p:blipFill>
          <a:blip r:embed="rId5"/>
          <a:stretch>
            <a:fillRect/>
          </a:stretch>
        </p:blipFill>
        <p:spPr>
          <a:xfrm>
            <a:off x="2718918" y="6002715"/>
            <a:ext cx="426757" cy="432854"/>
          </a:xfrm>
          <a:prstGeom prst="rect">
            <a:avLst/>
          </a:prstGeom>
        </p:spPr>
      </p:pic>
      <p:pic>
        <p:nvPicPr>
          <p:cNvPr id="14" name="Picture 10" descr="NOK">
            <a:extLst>
              <a:ext uri="{FF2B5EF4-FFF2-40B4-BE49-F238E27FC236}">
                <a16:creationId xmlns:a16="http://schemas.microsoft.com/office/drawing/2014/main" id="{7BB9C16C-17C3-4447-B5BF-6008E84896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6060" y="6006826"/>
            <a:ext cx="458005" cy="46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fbeelding 14">
            <a:extLst>
              <a:ext uri="{FF2B5EF4-FFF2-40B4-BE49-F238E27FC236}">
                <a16:creationId xmlns:a16="http://schemas.microsoft.com/office/drawing/2014/main" id="{3C77A286-6E8D-43D8-9EAD-504006948980}"/>
              </a:ext>
            </a:extLst>
          </p:cNvPr>
          <p:cNvPicPr>
            <a:picLocks noChangeAspect="1"/>
          </p:cNvPicPr>
          <p:nvPr/>
        </p:nvPicPr>
        <p:blipFill>
          <a:blip r:embed="rId7"/>
          <a:stretch>
            <a:fillRect/>
          </a:stretch>
        </p:blipFill>
        <p:spPr>
          <a:xfrm>
            <a:off x="5787318" y="6004378"/>
            <a:ext cx="457240" cy="469433"/>
          </a:xfrm>
          <a:prstGeom prst="rect">
            <a:avLst/>
          </a:prstGeom>
        </p:spPr>
      </p:pic>
      <p:pic>
        <p:nvPicPr>
          <p:cNvPr id="16" name="Afbeelding 15">
            <a:extLst>
              <a:ext uri="{FF2B5EF4-FFF2-40B4-BE49-F238E27FC236}">
                <a16:creationId xmlns:a16="http://schemas.microsoft.com/office/drawing/2014/main" id="{C4B97944-1321-4D10-9106-23480F4FB6E2}"/>
              </a:ext>
            </a:extLst>
          </p:cNvPr>
          <p:cNvPicPr>
            <a:picLocks noChangeAspect="1"/>
          </p:cNvPicPr>
          <p:nvPr/>
        </p:nvPicPr>
        <p:blipFill>
          <a:blip r:embed="rId7"/>
          <a:stretch>
            <a:fillRect/>
          </a:stretch>
        </p:blipFill>
        <p:spPr>
          <a:xfrm>
            <a:off x="7237059" y="6004378"/>
            <a:ext cx="457240" cy="469433"/>
          </a:xfrm>
          <a:prstGeom prst="rect">
            <a:avLst/>
          </a:prstGeom>
        </p:spPr>
      </p:pic>
      <p:sp>
        <p:nvSpPr>
          <p:cNvPr id="18" name="Tijdelijke aanduiding voor datum 17">
            <a:extLst>
              <a:ext uri="{FF2B5EF4-FFF2-40B4-BE49-F238E27FC236}">
                <a16:creationId xmlns:a16="http://schemas.microsoft.com/office/drawing/2014/main" id="{4B367A91-F331-403D-B0B0-DAB421415D5A}"/>
              </a:ext>
            </a:extLst>
          </p:cNvPr>
          <p:cNvSpPr>
            <a:spLocks noGrp="1"/>
          </p:cNvSpPr>
          <p:nvPr>
            <p:ph type="dt" sz="half" idx="10"/>
          </p:nvPr>
        </p:nvSpPr>
        <p:spPr/>
        <p:txBody>
          <a:bodyPr/>
          <a:lstStyle/>
          <a:p>
            <a:r>
              <a:rPr lang="nl-NL"/>
              <a:t>27-6-2017</a:t>
            </a:r>
            <a:endParaRPr lang="en-US"/>
          </a:p>
        </p:txBody>
      </p:sp>
      <p:sp>
        <p:nvSpPr>
          <p:cNvPr id="19" name="Tijdelijke aanduiding voor dianummer 18">
            <a:extLst>
              <a:ext uri="{FF2B5EF4-FFF2-40B4-BE49-F238E27FC236}">
                <a16:creationId xmlns:a16="http://schemas.microsoft.com/office/drawing/2014/main" id="{AB5C7986-3B36-4445-A729-AA50B106979F}"/>
              </a:ext>
            </a:extLst>
          </p:cNvPr>
          <p:cNvSpPr>
            <a:spLocks noGrp="1"/>
          </p:cNvSpPr>
          <p:nvPr>
            <p:ph type="sldNum" sz="quarter" idx="12"/>
          </p:nvPr>
        </p:nvSpPr>
        <p:spPr/>
        <p:txBody>
          <a:bodyPr/>
          <a:lstStyle/>
          <a:p>
            <a:fld id="{156BCAEE-3459-D44E-B08F-F9E8C64A0018}" type="slidenum">
              <a:rPr lang="en-US" smtClean="0"/>
              <a:pPr/>
              <a:t>10</a:t>
            </a:fld>
            <a:endParaRPr lang="en-US" dirty="0"/>
          </a:p>
        </p:txBody>
      </p:sp>
    </p:spTree>
    <p:extLst>
      <p:ext uri="{BB962C8B-B14F-4D97-AF65-F5344CB8AC3E}">
        <p14:creationId xmlns:p14="http://schemas.microsoft.com/office/powerpoint/2010/main" val="240376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Transporteren met een heftruck</a:t>
            </a:r>
          </a:p>
        </p:txBody>
      </p:sp>
      <p:sp>
        <p:nvSpPr>
          <p:cNvPr id="4" name="Tijdelijke aanduiding voor tekst 1">
            <a:extLst>
              <a:ext uri="{FF2B5EF4-FFF2-40B4-BE49-F238E27FC236}">
                <a16:creationId xmlns:a16="http://schemas.microsoft.com/office/drawing/2014/main" id="{B476084B-DFD1-4A0D-B048-D710A5D37B97}"/>
              </a:ext>
            </a:extLst>
          </p:cNvPr>
          <p:cNvSpPr txBox="1">
            <a:spLocks/>
          </p:cNvSpPr>
          <p:nvPr/>
        </p:nvSpPr>
        <p:spPr>
          <a:xfrm>
            <a:off x="467544" y="2132856"/>
            <a:ext cx="8215313" cy="442915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marR="0" lvl="1" indent="-180975"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Voldoende hefcapaciteit van de heftruck </a:t>
            </a:r>
          </a:p>
          <a:p>
            <a:pPr marL="180975" marR="0" lvl="1" indent="-180975"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Randen van de lepels zijn afgerond en niet scherp</a:t>
            </a:r>
          </a:p>
          <a:p>
            <a:pPr marL="180975" marR="0" lvl="1" indent="-180975"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Big Bag gestel vergrendelen aan de hefslede van de heftruck</a:t>
            </a:r>
          </a:p>
          <a:p>
            <a:pPr marL="180975" marR="0" lvl="1" indent="-180975"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Afstand tussen de lepels afgestemd op de juiste breedte</a:t>
            </a:r>
          </a:p>
          <a:p>
            <a:pPr marL="180975" marR="0" lvl="1" indent="-180975"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Houd de Big Bag dicht tegen de mast</a:t>
            </a:r>
          </a:p>
          <a:p>
            <a:pPr marL="180975" marR="0" lvl="1" indent="-180975"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Zorg dat de last niet van de lepels kan schuiven </a:t>
            </a:r>
            <a:br>
              <a:rPr kumimoji="0" lang="nl-NL" altLang="nl-NL" sz="1800" b="0" i="0" u="none" strike="noStrike" kern="1200" cap="none" spc="0" normalizeH="0" baseline="0" noProof="0" dirty="0">
                <a:ln>
                  <a:noFill/>
                </a:ln>
                <a:solidFill>
                  <a:srgbClr val="180F4B"/>
                </a:solidFill>
                <a:effectLst/>
                <a:uLnTx/>
                <a:uFillTx/>
                <a:latin typeface="Tahoma"/>
                <a:ea typeface="+mn-ea"/>
                <a:cs typeface="+mn-cs"/>
              </a:rPr>
            </a:b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–&gt; houdt de mast onder een kleine hoek hellend achterover</a:t>
            </a:r>
          </a:p>
          <a:p>
            <a:pPr marL="180975" marR="0" lvl="1" indent="-180975"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Hef niet te hoog maar laag met voldoende tussenruimte tot de vloer</a:t>
            </a:r>
          </a:p>
          <a:p>
            <a:pPr marL="180975" marR="0" lvl="1" indent="-180975" algn="l" defTabSz="914400" rtl="0" eaLnBrk="1" fontAlgn="auto" latinLnBrk="0" hangingPunct="1">
              <a:lnSpc>
                <a:spcPct val="100000"/>
              </a:lnSpc>
              <a:spcBef>
                <a:spcPct val="20000"/>
              </a:spcBef>
              <a:spcAft>
                <a:spcPts val="0"/>
              </a:spcAft>
              <a:buClr>
                <a:srgbClr val="9D2222"/>
              </a:buClr>
              <a:buSzTx/>
              <a:buFont typeface="Arial" pitchFamily="34" charset="0"/>
              <a:buChar char="•"/>
              <a:tabLst/>
              <a:defRPr/>
            </a:pPr>
            <a:endParaRPr kumimoji="0" lang="nl-NL" altLang="nl-NL" sz="2000" b="0" i="0" u="none" strike="noStrike" kern="1200" cap="none" spc="0" normalizeH="0" baseline="0" noProof="0" dirty="0">
              <a:ln>
                <a:noFill/>
              </a:ln>
              <a:solidFill>
                <a:srgbClr val="180F4B"/>
              </a:solidFill>
              <a:effectLst/>
              <a:uLnTx/>
              <a:uFillTx/>
              <a:latin typeface="Tahoma"/>
              <a:ea typeface="+mn-ea"/>
              <a:cs typeface="+mn-cs"/>
            </a:endParaRPr>
          </a:p>
          <a:p>
            <a:pPr marL="180975" marR="0" lvl="1" indent="-180975" algn="l" defTabSz="914400" rtl="0" eaLnBrk="1" fontAlgn="auto" latinLnBrk="0" hangingPunct="1">
              <a:lnSpc>
                <a:spcPct val="100000"/>
              </a:lnSpc>
              <a:spcBef>
                <a:spcPct val="20000"/>
              </a:spcBef>
              <a:spcAft>
                <a:spcPts val="0"/>
              </a:spcAft>
              <a:buClr>
                <a:srgbClr val="DC002B"/>
              </a:buClr>
              <a:buSzTx/>
              <a:buFont typeface="Arial" pitchFamily="34" charset="0"/>
              <a:buChar char="•"/>
              <a:tabLst/>
              <a:defRPr/>
            </a:pPr>
            <a:endParaRPr kumimoji="0" lang="nl-NL" altLang="nl-NL" sz="2400" b="0" i="0" u="none" strike="noStrike" kern="1200" cap="none" spc="0" normalizeH="0" baseline="0" noProof="0" dirty="0">
              <a:ln>
                <a:noFill/>
              </a:ln>
              <a:solidFill>
                <a:srgbClr val="180F4B"/>
              </a:solidFill>
              <a:effectLst/>
              <a:uLnTx/>
              <a:uFillTx/>
              <a:latin typeface="Arial" pitchFamily="34" charset="0"/>
              <a:ea typeface="+mn-ea"/>
              <a:cs typeface="+mn-cs"/>
            </a:endParaRPr>
          </a:p>
          <a:p>
            <a:pPr marL="457200" marR="0" lvl="1" indent="0" algn="l" defTabSz="914400" rtl="0" eaLnBrk="1" fontAlgn="auto" latinLnBrk="0" hangingPunct="1">
              <a:lnSpc>
                <a:spcPct val="100000"/>
              </a:lnSpc>
              <a:spcBef>
                <a:spcPct val="20000"/>
              </a:spcBef>
              <a:spcAft>
                <a:spcPts val="0"/>
              </a:spcAft>
              <a:buClr>
                <a:srgbClr val="DC002B"/>
              </a:buClr>
              <a:buSzTx/>
              <a:buFont typeface="Arial" pitchFamily="34" charset="0"/>
              <a:buNone/>
              <a:tabLst/>
              <a:defRPr/>
            </a:pPr>
            <a:endParaRPr kumimoji="0" lang="nl-NL" altLang="nl-NL" sz="2400" b="0" i="0" u="none" strike="noStrike" kern="1200" cap="none" spc="0" normalizeH="0" baseline="0" noProof="0" dirty="0">
              <a:ln>
                <a:noFill/>
              </a:ln>
              <a:solidFill>
                <a:srgbClr val="180F4B"/>
              </a:solidFill>
              <a:effectLst/>
              <a:uLnTx/>
              <a:uFillTx/>
              <a:latin typeface="Arial"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endParaRPr kumimoji="0" lang="nl-NL" sz="2000" b="0" i="0" u="none" strike="noStrike" kern="1200" cap="none" spc="0" normalizeH="0" baseline="0" noProof="0" dirty="0">
              <a:ln>
                <a:noFill/>
              </a:ln>
              <a:solidFill>
                <a:srgbClr val="180F4B"/>
              </a:solidFill>
              <a:effectLst/>
              <a:uLnTx/>
              <a:uFillTx/>
              <a:latin typeface="Tahoma"/>
              <a:ea typeface="+mn-ea"/>
              <a:cs typeface="+mn-cs"/>
            </a:endParaRPr>
          </a:p>
        </p:txBody>
      </p:sp>
      <p:grpSp>
        <p:nvGrpSpPr>
          <p:cNvPr id="5" name="Groep 14">
            <a:extLst>
              <a:ext uri="{FF2B5EF4-FFF2-40B4-BE49-F238E27FC236}">
                <a16:creationId xmlns:a16="http://schemas.microsoft.com/office/drawing/2014/main" id="{9C8BC516-9D61-457D-98C5-33E529EC8A8A}"/>
              </a:ext>
            </a:extLst>
          </p:cNvPr>
          <p:cNvGrpSpPr>
            <a:grpSpLocks/>
          </p:cNvGrpSpPr>
          <p:nvPr/>
        </p:nvGrpSpPr>
        <p:grpSpPr bwMode="auto">
          <a:xfrm>
            <a:off x="940143" y="4699003"/>
            <a:ext cx="2160240" cy="1853090"/>
            <a:chOff x="3635896" y="4293765"/>
            <a:chExt cx="1854200" cy="1916589"/>
          </a:xfrm>
        </p:grpSpPr>
        <p:grpSp>
          <p:nvGrpSpPr>
            <p:cNvPr id="6" name="Groep 5">
              <a:extLst>
                <a:ext uri="{FF2B5EF4-FFF2-40B4-BE49-F238E27FC236}">
                  <a16:creationId xmlns:a16="http://schemas.microsoft.com/office/drawing/2014/main" id="{6E16B5AB-9684-496F-853A-DFF11BB1A754}"/>
                </a:ext>
              </a:extLst>
            </p:cNvPr>
            <p:cNvGrpSpPr>
              <a:grpSpLocks/>
            </p:cNvGrpSpPr>
            <p:nvPr/>
          </p:nvGrpSpPr>
          <p:grpSpPr bwMode="auto">
            <a:xfrm>
              <a:off x="3635896" y="4293765"/>
              <a:ext cx="1854200" cy="1916589"/>
              <a:chOff x="3635896" y="4293765"/>
              <a:chExt cx="1854200" cy="1916589"/>
            </a:xfrm>
          </p:grpSpPr>
          <p:pic>
            <p:nvPicPr>
              <p:cNvPr id="8" name="Picture 6" descr="OK">
                <a:extLst>
                  <a:ext uri="{FF2B5EF4-FFF2-40B4-BE49-F238E27FC236}">
                    <a16:creationId xmlns:a16="http://schemas.microsoft.com/office/drawing/2014/main" id="{190A5EB7-37BE-4A49-82FE-348B6D4A96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083" y="5748695"/>
                <a:ext cx="45275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ep 3">
                <a:extLst>
                  <a:ext uri="{FF2B5EF4-FFF2-40B4-BE49-F238E27FC236}">
                    <a16:creationId xmlns:a16="http://schemas.microsoft.com/office/drawing/2014/main" id="{B8040096-DCC2-46EF-9AEE-6F74945E8369}"/>
                  </a:ext>
                </a:extLst>
              </p:cNvPr>
              <p:cNvGrpSpPr>
                <a:grpSpLocks/>
              </p:cNvGrpSpPr>
              <p:nvPr/>
            </p:nvGrpSpPr>
            <p:grpSpPr bwMode="auto">
              <a:xfrm>
                <a:off x="3635896" y="4293765"/>
                <a:ext cx="1854200" cy="1446213"/>
                <a:chOff x="3635896" y="3789040"/>
                <a:chExt cx="1854200" cy="1446213"/>
              </a:xfrm>
            </p:grpSpPr>
            <p:grpSp>
              <p:nvGrpSpPr>
                <p:cNvPr id="11" name="Groep 2">
                  <a:extLst>
                    <a:ext uri="{FF2B5EF4-FFF2-40B4-BE49-F238E27FC236}">
                      <a16:creationId xmlns:a16="http://schemas.microsoft.com/office/drawing/2014/main" id="{D6FAFA00-3C22-4CAF-A6BD-697A7EAF9DD3}"/>
                    </a:ext>
                  </a:extLst>
                </p:cNvPr>
                <p:cNvGrpSpPr>
                  <a:grpSpLocks/>
                </p:cNvGrpSpPr>
                <p:nvPr/>
              </p:nvGrpSpPr>
              <p:grpSpPr bwMode="auto">
                <a:xfrm>
                  <a:off x="3635896" y="3789040"/>
                  <a:ext cx="1854200" cy="1446213"/>
                  <a:chOff x="4916489" y="4142829"/>
                  <a:chExt cx="1854200" cy="1446213"/>
                </a:xfrm>
              </p:grpSpPr>
              <p:pic>
                <p:nvPicPr>
                  <p:cNvPr id="13" name="Picture 4">
                    <a:extLst>
                      <a:ext uri="{FF2B5EF4-FFF2-40B4-BE49-F238E27FC236}">
                        <a16:creationId xmlns:a16="http://schemas.microsoft.com/office/drawing/2014/main" id="{5A98B4F9-6491-403A-AA03-DF61E5DC5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7491" r="81781" b="35355"/>
                  <a:stretch>
                    <a:fillRect/>
                  </a:stretch>
                </p:blipFill>
                <p:spPr bwMode="auto">
                  <a:xfrm>
                    <a:off x="5259389" y="4142829"/>
                    <a:ext cx="1511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a:extLst>
                      <a:ext uri="{FF2B5EF4-FFF2-40B4-BE49-F238E27FC236}">
                        <a16:creationId xmlns:a16="http://schemas.microsoft.com/office/drawing/2014/main" id="{416AA39B-9748-4D81-B87E-EF8EDFA6DC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6489" y="4979441"/>
                    <a:ext cx="3429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 name="Rechthoek 1">
                    <a:extLst>
                      <a:ext uri="{FF2B5EF4-FFF2-40B4-BE49-F238E27FC236}">
                        <a16:creationId xmlns:a16="http://schemas.microsoft.com/office/drawing/2014/main" id="{3C6279E4-3A42-4346-BBF0-0A9D342E715F}"/>
                      </a:ext>
                    </a:extLst>
                  </p:cNvPr>
                  <p:cNvSpPr>
                    <a:spLocks noChangeArrowheads="1"/>
                  </p:cNvSpPr>
                  <p:nvPr/>
                </p:nvSpPr>
                <p:spPr bwMode="auto">
                  <a:xfrm>
                    <a:off x="5259389" y="4979442"/>
                    <a:ext cx="248715"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nl-NL" altLang="nl-NL" sz="2400" b="0" i="0" u="none" strike="noStrike" kern="0" cap="none" spc="0" normalizeH="0" baseline="0" noProof="0">
                      <a:ln>
                        <a:noFill/>
                      </a:ln>
                      <a:solidFill>
                        <a:srgbClr val="FF0000"/>
                      </a:solidFill>
                      <a:effectLst/>
                      <a:uLnTx/>
                      <a:uFillTx/>
                      <a:latin typeface="Times New Roman" panose="02020603050405020304" pitchFamily="18" charset="0"/>
                    </a:endParaRPr>
                  </a:p>
                </p:txBody>
              </p:sp>
            </p:grpSp>
            <p:pic>
              <p:nvPicPr>
                <p:cNvPr id="12" name="Picture 12">
                  <a:extLst>
                    <a:ext uri="{FF2B5EF4-FFF2-40B4-BE49-F238E27FC236}">
                      <a16:creationId xmlns:a16="http://schemas.microsoft.com/office/drawing/2014/main" id="{B7160898-6941-420F-98DF-04E1C7CB4C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3933056"/>
                  <a:ext cx="6858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10" name="Rechthoek 4">
                <a:extLst>
                  <a:ext uri="{FF2B5EF4-FFF2-40B4-BE49-F238E27FC236}">
                    <a16:creationId xmlns:a16="http://schemas.microsoft.com/office/drawing/2014/main" id="{83F9D02D-C3D9-4538-818B-10E22101B0E6}"/>
                  </a:ext>
                </a:extLst>
              </p:cNvPr>
              <p:cNvSpPr>
                <a:spLocks noChangeArrowheads="1"/>
              </p:cNvSpPr>
              <p:nvPr/>
            </p:nvSpPr>
            <p:spPr bwMode="auto">
              <a:xfrm>
                <a:off x="3653036" y="4990305"/>
                <a:ext cx="342900" cy="7429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nl-NL" altLang="nl-NL" sz="2400" b="0" i="0" u="none" strike="noStrike" kern="0" cap="none" spc="0" normalizeH="0" baseline="0" noProof="0">
                  <a:ln>
                    <a:noFill/>
                  </a:ln>
                  <a:solidFill>
                    <a:srgbClr val="FF0000"/>
                  </a:solidFill>
                  <a:effectLst/>
                  <a:uLnTx/>
                  <a:uFillTx/>
                  <a:latin typeface="Times New Roman" panose="02020603050405020304" pitchFamily="18" charset="0"/>
                </a:endParaRPr>
              </a:p>
            </p:txBody>
          </p:sp>
        </p:grpSp>
        <p:sp>
          <p:nvSpPr>
            <p:cNvPr id="7" name="Rechthoek 13">
              <a:extLst>
                <a:ext uri="{FF2B5EF4-FFF2-40B4-BE49-F238E27FC236}">
                  <a16:creationId xmlns:a16="http://schemas.microsoft.com/office/drawing/2014/main" id="{34DC2398-9190-43E5-8CC9-3E6586E389FD}"/>
                </a:ext>
              </a:extLst>
            </p:cNvPr>
            <p:cNvSpPr>
              <a:spLocks noChangeArrowheads="1"/>
            </p:cNvSpPr>
            <p:nvPr/>
          </p:nvSpPr>
          <p:spPr bwMode="auto">
            <a:xfrm>
              <a:off x="4668075" y="4437781"/>
              <a:ext cx="114237" cy="1433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nl-NL" altLang="nl-NL" sz="2400" b="0" i="0" u="none" strike="noStrike" kern="0" cap="none" spc="0" normalizeH="0" baseline="0" noProof="0">
                <a:ln>
                  <a:noFill/>
                </a:ln>
                <a:solidFill>
                  <a:srgbClr val="FF0000"/>
                </a:solidFill>
                <a:effectLst/>
                <a:uLnTx/>
                <a:uFillTx/>
                <a:latin typeface="Times New Roman" panose="02020603050405020304" pitchFamily="18" charset="0"/>
              </a:endParaRPr>
            </a:p>
          </p:txBody>
        </p:sp>
      </p:grpSp>
      <p:grpSp>
        <p:nvGrpSpPr>
          <p:cNvPr id="16" name="Groep 6">
            <a:extLst>
              <a:ext uri="{FF2B5EF4-FFF2-40B4-BE49-F238E27FC236}">
                <a16:creationId xmlns:a16="http://schemas.microsoft.com/office/drawing/2014/main" id="{BA76C0E7-65BB-4857-9C7B-276DFCA24738}"/>
              </a:ext>
            </a:extLst>
          </p:cNvPr>
          <p:cNvGrpSpPr>
            <a:grpSpLocks/>
          </p:cNvGrpSpPr>
          <p:nvPr/>
        </p:nvGrpSpPr>
        <p:grpSpPr bwMode="auto">
          <a:xfrm>
            <a:off x="5078013" y="4708921"/>
            <a:ext cx="1528820" cy="1853091"/>
            <a:chOff x="5852046" y="4293765"/>
            <a:chExt cx="1511300" cy="1896201"/>
          </a:xfrm>
        </p:grpSpPr>
        <p:pic>
          <p:nvPicPr>
            <p:cNvPr id="17" name="Picture 5">
              <a:extLst>
                <a:ext uri="{FF2B5EF4-FFF2-40B4-BE49-F238E27FC236}">
                  <a16:creationId xmlns:a16="http://schemas.microsoft.com/office/drawing/2014/main" id="{C23C0F33-5EF3-4ABD-BF13-574C40530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5164" t="50130" r="16551" b="32716"/>
            <a:stretch>
              <a:fillRect/>
            </a:stretch>
          </p:blipFill>
          <p:spPr bwMode="auto">
            <a:xfrm>
              <a:off x="5852046" y="4293765"/>
              <a:ext cx="15113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descr="NOK">
              <a:extLst>
                <a:ext uri="{FF2B5EF4-FFF2-40B4-BE49-F238E27FC236}">
                  <a16:creationId xmlns:a16="http://schemas.microsoft.com/office/drawing/2014/main" id="{05864AA8-68C7-49BB-9FEC-C88E458CFB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9746" y="5722994"/>
              <a:ext cx="456652" cy="46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ijdelijke aanduiding voor datum 18">
            <a:extLst>
              <a:ext uri="{FF2B5EF4-FFF2-40B4-BE49-F238E27FC236}">
                <a16:creationId xmlns:a16="http://schemas.microsoft.com/office/drawing/2014/main" id="{945C64D7-7BE1-4094-82ED-03830E86160A}"/>
              </a:ext>
            </a:extLst>
          </p:cNvPr>
          <p:cNvSpPr>
            <a:spLocks noGrp="1"/>
          </p:cNvSpPr>
          <p:nvPr>
            <p:ph type="dt" sz="half" idx="10"/>
          </p:nvPr>
        </p:nvSpPr>
        <p:spPr/>
        <p:txBody>
          <a:bodyPr/>
          <a:lstStyle/>
          <a:p>
            <a:r>
              <a:rPr lang="nl-NL"/>
              <a:t>27-6-2017</a:t>
            </a:r>
            <a:endParaRPr lang="en-US"/>
          </a:p>
        </p:txBody>
      </p:sp>
      <p:sp>
        <p:nvSpPr>
          <p:cNvPr id="20" name="Tijdelijke aanduiding voor dianummer 19">
            <a:extLst>
              <a:ext uri="{FF2B5EF4-FFF2-40B4-BE49-F238E27FC236}">
                <a16:creationId xmlns:a16="http://schemas.microsoft.com/office/drawing/2014/main" id="{F536E982-9076-4A63-B2BA-90EFFDE0228E}"/>
              </a:ext>
            </a:extLst>
          </p:cNvPr>
          <p:cNvSpPr>
            <a:spLocks noGrp="1"/>
          </p:cNvSpPr>
          <p:nvPr>
            <p:ph type="sldNum" sz="quarter" idx="12"/>
          </p:nvPr>
        </p:nvSpPr>
        <p:spPr/>
        <p:txBody>
          <a:bodyPr/>
          <a:lstStyle/>
          <a:p>
            <a:fld id="{156BCAEE-3459-D44E-B08F-F9E8C64A0018}" type="slidenum">
              <a:rPr lang="en-US" smtClean="0"/>
              <a:pPr/>
              <a:t>11</a:t>
            </a:fld>
            <a:endParaRPr lang="en-US" dirty="0"/>
          </a:p>
        </p:txBody>
      </p:sp>
    </p:spTree>
    <p:extLst>
      <p:ext uri="{BB962C8B-B14F-4D97-AF65-F5344CB8AC3E}">
        <p14:creationId xmlns:p14="http://schemas.microsoft.com/office/powerpoint/2010/main" val="353198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Regels bij transport</a:t>
            </a:r>
          </a:p>
        </p:txBody>
      </p:sp>
      <p:sp>
        <p:nvSpPr>
          <p:cNvPr id="4" name="Tijdelijke aanduiding voor tekst 1">
            <a:extLst>
              <a:ext uri="{FF2B5EF4-FFF2-40B4-BE49-F238E27FC236}">
                <a16:creationId xmlns:a16="http://schemas.microsoft.com/office/drawing/2014/main" id="{8326CCB6-EAF4-4FC5-B5ED-AD1F8DF90CB5}"/>
              </a:ext>
            </a:extLst>
          </p:cNvPr>
          <p:cNvSpPr txBox="1">
            <a:spLocks/>
          </p:cNvSpPr>
          <p:nvPr/>
        </p:nvSpPr>
        <p:spPr>
          <a:xfrm>
            <a:off x="471487" y="2052958"/>
            <a:ext cx="8215313" cy="442915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marR="0" lvl="1" indent="-180975"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r>
              <a:rPr kumimoji="0" lang="nl-NL" altLang="nl-NL" sz="2000" b="0" i="0" u="none" strike="noStrike" kern="1200" cap="none" spc="0" normalizeH="0" baseline="0" noProof="0" dirty="0">
                <a:ln>
                  <a:noFill/>
                </a:ln>
                <a:solidFill>
                  <a:srgbClr val="180F4B"/>
                </a:solidFill>
                <a:effectLst/>
                <a:uLnTx/>
                <a:uFillTx/>
                <a:latin typeface="Tahoma"/>
                <a:ea typeface="+mn-ea"/>
                <a:cs typeface="+mn-cs"/>
              </a:rPr>
              <a:t>Voorkom slepen of botsen</a:t>
            </a:r>
          </a:p>
          <a:p>
            <a:pPr marL="180975" marR="0" lvl="1" indent="-180975"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r>
              <a:rPr kumimoji="0" lang="nl-NL" altLang="nl-NL" sz="2000" b="0" i="0" u="none" strike="noStrike" kern="1200" cap="none" spc="0" normalizeH="0" baseline="0" noProof="0" dirty="0">
                <a:ln>
                  <a:noFill/>
                </a:ln>
                <a:solidFill>
                  <a:srgbClr val="180F4B"/>
                </a:solidFill>
                <a:effectLst/>
                <a:uLnTx/>
                <a:uFillTx/>
                <a:latin typeface="Tahoma"/>
                <a:ea typeface="+mn-ea"/>
                <a:cs typeface="+mn-cs"/>
              </a:rPr>
              <a:t>Voorkom beschadigingen aan scherpe randen</a:t>
            </a:r>
          </a:p>
          <a:p>
            <a:pPr marL="180975" marR="0" lvl="1" indent="-180975"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r>
              <a:rPr kumimoji="0" lang="nl-NL" altLang="nl-NL" sz="2000" b="0" i="0" u="none" strike="noStrike" kern="1200" cap="none" spc="0" normalizeH="0" baseline="0" noProof="0" dirty="0">
                <a:ln>
                  <a:noFill/>
                </a:ln>
                <a:solidFill>
                  <a:srgbClr val="180F4B"/>
                </a:solidFill>
                <a:effectLst/>
                <a:uLnTx/>
                <a:uFillTx/>
                <a:latin typeface="Tahoma"/>
                <a:ea typeface="+mn-ea"/>
                <a:cs typeface="+mn-cs"/>
              </a:rPr>
              <a:t>Vermijd abrupte bewegingen</a:t>
            </a:r>
          </a:p>
          <a:p>
            <a:pPr marL="180975" marR="0" lvl="1" indent="-180975"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r>
              <a:rPr kumimoji="0" lang="nl-NL" altLang="nl-NL" sz="2000" b="0" i="0" u="none" strike="noStrike" kern="1200" cap="none" spc="0" normalizeH="0" baseline="0" noProof="0" dirty="0">
                <a:ln>
                  <a:noFill/>
                </a:ln>
                <a:solidFill>
                  <a:srgbClr val="180F4B"/>
                </a:solidFill>
                <a:effectLst/>
                <a:uLnTx/>
                <a:uFillTx/>
                <a:latin typeface="Tahoma"/>
                <a:ea typeface="+mn-ea"/>
                <a:cs typeface="+mn-cs"/>
              </a:rPr>
              <a:t>Blijf buiten het bereik van personen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srgbClr val="180F4B"/>
              </a:solidFill>
              <a:effectLst/>
              <a:uLnTx/>
              <a:uFillTx/>
              <a:latin typeface="Tahoma"/>
              <a:ea typeface="+mn-ea"/>
              <a:cs typeface="+mn-cs"/>
            </a:endParaRPr>
          </a:p>
        </p:txBody>
      </p:sp>
      <p:grpSp>
        <p:nvGrpSpPr>
          <p:cNvPr id="5" name="Groep 22">
            <a:extLst>
              <a:ext uri="{FF2B5EF4-FFF2-40B4-BE49-F238E27FC236}">
                <a16:creationId xmlns:a16="http://schemas.microsoft.com/office/drawing/2014/main" id="{5E0DE6CD-7936-447F-A4B5-309CEC904C9A}"/>
              </a:ext>
            </a:extLst>
          </p:cNvPr>
          <p:cNvGrpSpPr>
            <a:grpSpLocks/>
          </p:cNvGrpSpPr>
          <p:nvPr/>
        </p:nvGrpSpPr>
        <p:grpSpPr bwMode="auto">
          <a:xfrm>
            <a:off x="611562" y="3881007"/>
            <a:ext cx="2384148" cy="1987550"/>
            <a:chOff x="3533983" y="3789040"/>
            <a:chExt cx="1956113" cy="1446213"/>
          </a:xfrm>
        </p:grpSpPr>
        <p:grpSp>
          <p:nvGrpSpPr>
            <p:cNvPr id="6" name="Groep 23">
              <a:extLst>
                <a:ext uri="{FF2B5EF4-FFF2-40B4-BE49-F238E27FC236}">
                  <a16:creationId xmlns:a16="http://schemas.microsoft.com/office/drawing/2014/main" id="{0F78F051-52C0-4790-97D6-0CD9228611F6}"/>
                </a:ext>
              </a:extLst>
            </p:cNvPr>
            <p:cNvGrpSpPr>
              <a:grpSpLocks/>
            </p:cNvGrpSpPr>
            <p:nvPr/>
          </p:nvGrpSpPr>
          <p:grpSpPr bwMode="auto">
            <a:xfrm>
              <a:off x="3533983" y="3789040"/>
              <a:ext cx="1956113" cy="1446213"/>
              <a:chOff x="4814576" y="4142829"/>
              <a:chExt cx="1956113" cy="1446213"/>
            </a:xfrm>
          </p:grpSpPr>
          <p:pic>
            <p:nvPicPr>
              <p:cNvPr id="8" name="Picture 4">
                <a:extLst>
                  <a:ext uri="{FF2B5EF4-FFF2-40B4-BE49-F238E27FC236}">
                    <a16:creationId xmlns:a16="http://schemas.microsoft.com/office/drawing/2014/main" id="{AE88AEBE-7054-4BF9-9ABA-A4AD7C8D7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7491" r="81781" b="35355"/>
              <a:stretch>
                <a:fillRect/>
              </a:stretch>
            </p:blipFill>
            <p:spPr bwMode="auto">
              <a:xfrm>
                <a:off x="5259389" y="4142829"/>
                <a:ext cx="15113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a:extLst>
                  <a:ext uri="{FF2B5EF4-FFF2-40B4-BE49-F238E27FC236}">
                    <a16:creationId xmlns:a16="http://schemas.microsoft.com/office/drawing/2014/main" id="{A71DA1C4-95BE-476B-8FAA-D6FA7A5F0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576" y="4979442"/>
                <a:ext cx="3429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Rechthoek 27">
                <a:extLst>
                  <a:ext uri="{FF2B5EF4-FFF2-40B4-BE49-F238E27FC236}">
                    <a16:creationId xmlns:a16="http://schemas.microsoft.com/office/drawing/2014/main" id="{AD7A5105-1721-43A7-A720-13B3F2F8F87B}"/>
                  </a:ext>
                </a:extLst>
              </p:cNvPr>
              <p:cNvSpPr>
                <a:spLocks noChangeArrowheads="1"/>
              </p:cNvSpPr>
              <p:nvPr/>
            </p:nvSpPr>
            <p:spPr bwMode="auto">
              <a:xfrm>
                <a:off x="5259389" y="4979442"/>
                <a:ext cx="248715"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nl-NL" altLang="nl-NL" sz="2400" b="0" i="0" u="none" strike="noStrike" kern="0" cap="none" spc="0" normalizeH="0" baseline="0" noProof="0">
                  <a:ln>
                    <a:noFill/>
                  </a:ln>
                  <a:solidFill>
                    <a:srgbClr val="FF0000"/>
                  </a:solidFill>
                  <a:effectLst/>
                  <a:uLnTx/>
                  <a:uFillTx/>
                  <a:latin typeface="Times New Roman" panose="02020603050405020304" pitchFamily="18" charset="0"/>
                </a:endParaRPr>
              </a:p>
            </p:txBody>
          </p:sp>
        </p:grpSp>
        <p:pic>
          <p:nvPicPr>
            <p:cNvPr id="7" name="Picture 12">
              <a:extLst>
                <a:ext uri="{FF2B5EF4-FFF2-40B4-BE49-F238E27FC236}">
                  <a16:creationId xmlns:a16="http://schemas.microsoft.com/office/drawing/2014/main" id="{8E7BA8E3-F3A0-4D97-B6C7-91CF5EA2C1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888" y="3861048"/>
              <a:ext cx="6858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pic>
        <p:nvPicPr>
          <p:cNvPr id="11" name="Picture 5">
            <a:extLst>
              <a:ext uri="{FF2B5EF4-FFF2-40B4-BE49-F238E27FC236}">
                <a16:creationId xmlns:a16="http://schemas.microsoft.com/office/drawing/2014/main" id="{385FE765-6794-4DFD-82A7-E06B1D8DA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164" t="50130" r="16551" b="32716"/>
          <a:stretch>
            <a:fillRect/>
          </a:stretch>
        </p:blipFill>
        <p:spPr bwMode="auto">
          <a:xfrm>
            <a:off x="3495149" y="3979969"/>
            <a:ext cx="2016125"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a:extLst>
              <a:ext uri="{FF2B5EF4-FFF2-40B4-BE49-F238E27FC236}">
                <a16:creationId xmlns:a16="http://schemas.microsoft.com/office/drawing/2014/main" id="{1A339E65-CB50-4EA7-B4EF-A88E2A0679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6026" y="4009962"/>
            <a:ext cx="2310715" cy="1858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 name="Tijdelijke aanduiding voor datum 12">
            <a:extLst>
              <a:ext uri="{FF2B5EF4-FFF2-40B4-BE49-F238E27FC236}">
                <a16:creationId xmlns:a16="http://schemas.microsoft.com/office/drawing/2014/main" id="{CC60BF1F-4888-48F8-8D2C-08A9D07894EC}"/>
              </a:ext>
            </a:extLst>
          </p:cNvPr>
          <p:cNvSpPr>
            <a:spLocks noGrp="1"/>
          </p:cNvSpPr>
          <p:nvPr>
            <p:ph type="dt" sz="half" idx="10"/>
          </p:nvPr>
        </p:nvSpPr>
        <p:spPr/>
        <p:txBody>
          <a:bodyPr/>
          <a:lstStyle/>
          <a:p>
            <a:r>
              <a:rPr lang="nl-NL"/>
              <a:t>27-6-2017</a:t>
            </a:r>
            <a:endParaRPr lang="en-US"/>
          </a:p>
        </p:txBody>
      </p:sp>
      <p:sp>
        <p:nvSpPr>
          <p:cNvPr id="14" name="Tijdelijke aanduiding voor dianummer 13">
            <a:extLst>
              <a:ext uri="{FF2B5EF4-FFF2-40B4-BE49-F238E27FC236}">
                <a16:creationId xmlns:a16="http://schemas.microsoft.com/office/drawing/2014/main" id="{E35CAAAD-6703-4FC0-911F-81F5069479DD}"/>
              </a:ext>
            </a:extLst>
          </p:cNvPr>
          <p:cNvSpPr>
            <a:spLocks noGrp="1"/>
          </p:cNvSpPr>
          <p:nvPr>
            <p:ph type="sldNum" sz="quarter" idx="12"/>
          </p:nvPr>
        </p:nvSpPr>
        <p:spPr/>
        <p:txBody>
          <a:bodyPr/>
          <a:lstStyle/>
          <a:p>
            <a:fld id="{156BCAEE-3459-D44E-B08F-F9E8C64A0018}" type="slidenum">
              <a:rPr lang="en-US" smtClean="0"/>
              <a:pPr/>
              <a:t>12</a:t>
            </a:fld>
            <a:endParaRPr lang="en-US" dirty="0"/>
          </a:p>
        </p:txBody>
      </p:sp>
    </p:spTree>
    <p:extLst>
      <p:ext uri="{BB962C8B-B14F-4D97-AF65-F5344CB8AC3E}">
        <p14:creationId xmlns:p14="http://schemas.microsoft.com/office/powerpoint/2010/main" val="2091043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a:t>Regels bij het neerzetten en stapelen</a:t>
            </a:r>
          </a:p>
        </p:txBody>
      </p:sp>
      <p:sp>
        <p:nvSpPr>
          <p:cNvPr id="4" name="Tijdelijke aanduiding voor tekst 1">
            <a:extLst>
              <a:ext uri="{FF2B5EF4-FFF2-40B4-BE49-F238E27FC236}">
                <a16:creationId xmlns:a16="http://schemas.microsoft.com/office/drawing/2014/main" id="{55F79DD7-2709-4A38-AEE6-E313BCCC3A27}"/>
              </a:ext>
            </a:extLst>
          </p:cNvPr>
          <p:cNvSpPr txBox="1">
            <a:spLocks/>
          </p:cNvSpPr>
          <p:nvPr/>
        </p:nvSpPr>
        <p:spPr>
          <a:xfrm>
            <a:off x="457200" y="2132856"/>
            <a:ext cx="8215313" cy="442915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marR="0" lvl="1" indent="-180975"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r>
              <a:rPr kumimoji="0" lang="nl-NL" altLang="nl-NL" sz="2000" b="0" i="0" u="none" strike="noStrike" kern="1200" cap="none" spc="0" normalizeH="0" baseline="0" noProof="0" dirty="0">
                <a:ln>
                  <a:noFill/>
                </a:ln>
                <a:solidFill>
                  <a:srgbClr val="180F4B"/>
                </a:solidFill>
                <a:effectLst/>
                <a:uLnTx/>
                <a:uFillTx/>
                <a:latin typeface="Tahoma"/>
                <a:ea typeface="+mn-ea"/>
                <a:cs typeface="+mn-cs"/>
              </a:rPr>
              <a:t>Zet ze rechtop en stabiel neer op een vlakke en stevige ondergrond</a:t>
            </a:r>
          </a:p>
          <a:p>
            <a:pPr marL="180975" marR="0" lvl="1" indent="-180975"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r>
              <a:rPr kumimoji="0" lang="nl-NL" altLang="nl-NL" sz="2000" b="0" i="0" u="none" strike="noStrike" kern="1200" cap="none" spc="0" normalizeH="0" baseline="0" noProof="0" dirty="0">
                <a:ln>
                  <a:noFill/>
                </a:ln>
                <a:solidFill>
                  <a:srgbClr val="FF0000"/>
                </a:solidFill>
                <a:effectLst/>
                <a:uLnTx/>
                <a:uFillTx/>
                <a:latin typeface="Tahoma"/>
                <a:ea typeface="+mn-ea"/>
                <a:cs typeface="+mn-cs"/>
              </a:rPr>
              <a:t>Zorg dat de ondergrond niet nat is of vervuild</a:t>
            </a:r>
          </a:p>
          <a:p>
            <a:pPr marL="180975" marR="0" lvl="1" indent="-180975"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r>
              <a:rPr kumimoji="0" lang="nl-NL" altLang="nl-NL" sz="2000" b="0" i="0" u="none" strike="noStrike" kern="1200" cap="none" spc="0" normalizeH="0" baseline="0" noProof="0" dirty="0">
                <a:ln>
                  <a:noFill/>
                </a:ln>
                <a:solidFill>
                  <a:srgbClr val="180F4B"/>
                </a:solidFill>
                <a:effectLst/>
                <a:uLnTx/>
                <a:uFillTx/>
                <a:latin typeface="Tahoma"/>
                <a:ea typeface="+mn-ea"/>
                <a:cs typeface="+mn-cs"/>
              </a:rPr>
              <a:t>Bij stapelen: ga na of ze vormvast, uniform gevuld, en stapelbaar zijn</a:t>
            </a:r>
          </a:p>
          <a:p>
            <a:pPr marL="180975" marR="0" lvl="1" indent="-180975" algn="l" defTabSz="914400" rtl="0" eaLnBrk="1" fontAlgn="auto" latinLnBrk="0" hangingPunct="1">
              <a:lnSpc>
                <a:spcPct val="100000"/>
              </a:lnSpc>
              <a:spcBef>
                <a:spcPct val="20000"/>
              </a:spcBef>
              <a:spcAft>
                <a:spcPts val="0"/>
              </a:spcAft>
              <a:buClr>
                <a:srgbClr val="002060"/>
              </a:buClr>
              <a:buSzTx/>
              <a:buFont typeface="Arial" pitchFamily="34" charset="0"/>
              <a:buChar char="•"/>
              <a:tabLst/>
              <a:defRPr/>
            </a:pPr>
            <a:r>
              <a:rPr kumimoji="0" lang="nl-NL" altLang="nl-NL" sz="2000" b="0" i="0" u="none" strike="noStrike" kern="1200" cap="none" spc="0" normalizeH="0" baseline="0" noProof="0" dirty="0">
                <a:ln>
                  <a:noFill/>
                </a:ln>
                <a:solidFill>
                  <a:srgbClr val="180F4B"/>
                </a:solidFill>
                <a:effectLst/>
                <a:uLnTx/>
                <a:uFillTx/>
                <a:latin typeface="Tahoma"/>
                <a:ea typeface="+mn-ea"/>
                <a:cs typeface="+mn-cs"/>
              </a:rPr>
              <a:t>Wees voorzichtig met het op elkaar stapelen: stapel niet te hoog!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2000" b="0" i="0" u="none" strike="noStrike" kern="1200" cap="none" spc="0" normalizeH="0" baseline="0" noProof="0" dirty="0">
              <a:ln>
                <a:noFill/>
              </a:ln>
              <a:solidFill>
                <a:srgbClr val="180F4B"/>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2000" b="0" i="0" u="none" strike="noStrike" kern="1200" cap="none" spc="0" normalizeH="0" baseline="0" noProof="0" dirty="0">
              <a:ln>
                <a:noFill/>
              </a:ln>
              <a:solidFill>
                <a:srgbClr val="180F4B"/>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2000" b="0" i="0" u="none" strike="noStrike" kern="1200" cap="none" spc="0" normalizeH="0" baseline="0" noProof="0" dirty="0">
              <a:ln>
                <a:noFill/>
              </a:ln>
              <a:solidFill>
                <a:srgbClr val="180F4B"/>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2000" b="0" i="0" u="none" strike="noStrike" kern="1200" cap="none" spc="0" normalizeH="0" baseline="0" noProof="0" dirty="0">
              <a:ln>
                <a:noFill/>
              </a:ln>
              <a:solidFill>
                <a:srgbClr val="180F4B"/>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2000" b="0" i="0" u="none" strike="noStrike" kern="1200" cap="none" spc="0" normalizeH="0" baseline="0" noProof="0" dirty="0">
              <a:ln>
                <a:noFill/>
              </a:ln>
              <a:solidFill>
                <a:srgbClr val="180F4B"/>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srgbClr val="180F4B"/>
              </a:solidFill>
              <a:effectLst/>
              <a:uLnTx/>
              <a:uFillTx/>
              <a:latin typeface="Tahoma"/>
              <a:ea typeface="+mn-ea"/>
              <a:cs typeface="+mn-cs"/>
            </a:endParaRPr>
          </a:p>
        </p:txBody>
      </p:sp>
      <p:pic>
        <p:nvPicPr>
          <p:cNvPr id="5" name="Picture 8">
            <a:extLst>
              <a:ext uri="{FF2B5EF4-FFF2-40B4-BE49-F238E27FC236}">
                <a16:creationId xmlns:a16="http://schemas.microsoft.com/office/drawing/2014/main" id="{CE852AE9-9D1B-43BA-83F7-2D5C13D82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2216" r="81781"/>
          <a:stretch>
            <a:fillRect/>
          </a:stretch>
        </p:blipFill>
        <p:spPr bwMode="auto">
          <a:xfrm>
            <a:off x="1763688" y="3861048"/>
            <a:ext cx="1865312"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a:extLst>
              <a:ext uri="{FF2B5EF4-FFF2-40B4-BE49-F238E27FC236}">
                <a16:creationId xmlns:a16="http://schemas.microsoft.com/office/drawing/2014/main" id="{318AB294-F076-4B87-8771-4296B5D43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0378" t="85304" r="3519"/>
          <a:stretch>
            <a:fillRect/>
          </a:stretch>
        </p:blipFill>
        <p:spPr bwMode="auto">
          <a:xfrm>
            <a:off x="4547759" y="3789040"/>
            <a:ext cx="2663825"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descr="OK">
            <a:extLst>
              <a:ext uri="{FF2B5EF4-FFF2-40B4-BE49-F238E27FC236}">
                <a16:creationId xmlns:a16="http://schemas.microsoft.com/office/drawing/2014/main" id="{93CB58C5-0C5A-48E5-9B93-8B811656DB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9896" y="5589240"/>
            <a:ext cx="552896" cy="56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NOK">
            <a:extLst>
              <a:ext uri="{FF2B5EF4-FFF2-40B4-BE49-F238E27FC236}">
                <a16:creationId xmlns:a16="http://schemas.microsoft.com/office/drawing/2014/main" id="{1770855E-45B3-4921-A05E-4A01913339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5517232"/>
            <a:ext cx="570334" cy="58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atum 8">
            <a:extLst>
              <a:ext uri="{FF2B5EF4-FFF2-40B4-BE49-F238E27FC236}">
                <a16:creationId xmlns:a16="http://schemas.microsoft.com/office/drawing/2014/main" id="{0B5B7C72-8797-4B8A-A0A2-9B76FAA8719A}"/>
              </a:ext>
            </a:extLst>
          </p:cNvPr>
          <p:cNvSpPr>
            <a:spLocks noGrp="1"/>
          </p:cNvSpPr>
          <p:nvPr>
            <p:ph type="dt" sz="half" idx="10"/>
          </p:nvPr>
        </p:nvSpPr>
        <p:spPr/>
        <p:txBody>
          <a:bodyPr/>
          <a:lstStyle/>
          <a:p>
            <a:r>
              <a:rPr lang="nl-NL"/>
              <a:t>27-6-2017</a:t>
            </a:r>
            <a:endParaRPr lang="en-US"/>
          </a:p>
        </p:txBody>
      </p:sp>
      <p:sp>
        <p:nvSpPr>
          <p:cNvPr id="10" name="Tijdelijke aanduiding voor dianummer 9">
            <a:extLst>
              <a:ext uri="{FF2B5EF4-FFF2-40B4-BE49-F238E27FC236}">
                <a16:creationId xmlns:a16="http://schemas.microsoft.com/office/drawing/2014/main" id="{F58AFBC1-9518-46D8-BD76-33463BA9D08D}"/>
              </a:ext>
            </a:extLst>
          </p:cNvPr>
          <p:cNvSpPr>
            <a:spLocks noGrp="1"/>
          </p:cNvSpPr>
          <p:nvPr>
            <p:ph type="sldNum" sz="quarter" idx="12"/>
          </p:nvPr>
        </p:nvSpPr>
        <p:spPr/>
        <p:txBody>
          <a:bodyPr/>
          <a:lstStyle/>
          <a:p>
            <a:fld id="{156BCAEE-3459-D44E-B08F-F9E8C64A0018}" type="slidenum">
              <a:rPr lang="en-US" smtClean="0"/>
              <a:pPr/>
              <a:t>13</a:t>
            </a:fld>
            <a:endParaRPr lang="en-US" dirty="0"/>
          </a:p>
        </p:txBody>
      </p:sp>
    </p:spTree>
    <p:extLst>
      <p:ext uri="{BB962C8B-B14F-4D97-AF65-F5344CB8AC3E}">
        <p14:creationId xmlns:p14="http://schemas.microsoft.com/office/powerpoint/2010/main" val="423287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Opslag en onderhoud</a:t>
            </a:r>
          </a:p>
        </p:txBody>
      </p:sp>
      <p:sp>
        <p:nvSpPr>
          <p:cNvPr id="4" name="Tijdelijke aanduiding voor tekst 1">
            <a:extLst>
              <a:ext uri="{FF2B5EF4-FFF2-40B4-BE49-F238E27FC236}">
                <a16:creationId xmlns:a16="http://schemas.microsoft.com/office/drawing/2014/main" id="{C52B66D2-1E56-4B06-A7A2-CC0018DD1110}"/>
              </a:ext>
            </a:extLst>
          </p:cNvPr>
          <p:cNvSpPr txBox="1">
            <a:spLocks/>
          </p:cNvSpPr>
          <p:nvPr/>
        </p:nvSpPr>
        <p:spPr>
          <a:xfrm>
            <a:off x="539552" y="2276872"/>
            <a:ext cx="8215313" cy="442915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dirty="0">
                <a:ln>
                  <a:noFill/>
                </a:ln>
                <a:solidFill>
                  <a:srgbClr val="180F4B"/>
                </a:solidFill>
                <a:effectLst/>
                <a:uLnTx/>
                <a:uFillTx/>
                <a:latin typeface="Tahoma"/>
                <a:ea typeface="+mn-ea"/>
                <a:cs typeface="+mn-cs"/>
              </a:rPr>
              <a:t>In een vorstvrije, schone, droge en goed geventileerde ruimte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dirty="0">
                <a:ln>
                  <a:noFill/>
                </a:ln>
                <a:solidFill>
                  <a:srgbClr val="180F4B"/>
                </a:solidFill>
                <a:effectLst/>
                <a:uLnTx/>
                <a:uFillTx/>
                <a:latin typeface="Tahoma"/>
                <a:ea typeface="+mn-ea"/>
                <a:cs typeface="+mn-cs"/>
              </a:rPr>
              <a:t>Afgeschermd van warmtebronnen, regen en zon (</a:t>
            </a:r>
            <a:r>
              <a:rPr kumimoji="0" lang="nl-NL" altLang="nl-NL" sz="2000" b="0" i="0" u="none" strike="noStrike" kern="1200" cap="none" spc="0" normalizeH="0" baseline="0" noProof="0" dirty="0" err="1">
                <a:ln>
                  <a:noFill/>
                </a:ln>
                <a:solidFill>
                  <a:srgbClr val="180F4B"/>
                </a:solidFill>
                <a:effectLst/>
                <a:uLnTx/>
                <a:uFillTx/>
                <a:latin typeface="Tahoma"/>
                <a:ea typeface="+mn-ea"/>
                <a:cs typeface="+mn-cs"/>
              </a:rPr>
              <a:t>UV-straling</a:t>
            </a:r>
            <a:r>
              <a:rPr kumimoji="0" lang="nl-NL" altLang="nl-NL" sz="2000" b="0" i="0" u="none" strike="noStrike" kern="1200" cap="none" spc="0" normalizeH="0" baseline="0" noProof="0" dirty="0">
                <a:ln>
                  <a:noFill/>
                </a:ln>
                <a:solidFill>
                  <a:srgbClr val="180F4B"/>
                </a:solidFill>
                <a:effectLst/>
                <a:uLnTx/>
                <a:uFillTx/>
                <a:latin typeface="Tahoma"/>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dirty="0">
                <a:ln>
                  <a:noFill/>
                </a:ln>
                <a:solidFill>
                  <a:srgbClr val="180F4B"/>
                </a:solidFill>
                <a:effectLst/>
                <a:uLnTx/>
                <a:uFillTx/>
                <a:latin typeface="Tahoma"/>
                <a:ea typeface="+mn-ea"/>
                <a:cs typeface="+mn-cs"/>
              </a:rPr>
              <a:t>Natte Big Bags alleen aan de lucht drogen!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dirty="0">
                <a:ln>
                  <a:noFill/>
                </a:ln>
                <a:solidFill>
                  <a:srgbClr val="180F4B"/>
                </a:solidFill>
                <a:effectLst/>
                <a:uLnTx/>
                <a:uFillTx/>
                <a:latin typeface="Tahoma"/>
                <a:ea typeface="+mn-ea"/>
                <a:cs typeface="+mn-cs"/>
              </a:rPr>
              <a:t>Bij reiniging geen chemicaliën gebruiken!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altLang="nl-NL" sz="2000" b="0" i="0" u="none" strike="noStrike" kern="0" cap="none" spc="0" normalizeH="0" baseline="0" noProof="0" dirty="0">
              <a:ln>
                <a:noFill/>
              </a:ln>
              <a:solidFill>
                <a:srgbClr val="180F4B"/>
              </a:solidFill>
              <a:effectLst/>
              <a:uLnTx/>
              <a:uFillTx/>
              <a:latin typeface="Tahoma"/>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altLang="nl-NL" sz="2000" b="0" i="0" u="none" strike="noStrike" kern="0" cap="none" spc="0" normalizeH="0" baseline="0" noProof="0" dirty="0">
              <a:ln>
                <a:noFill/>
              </a:ln>
              <a:solidFill>
                <a:srgbClr val="180F4B"/>
              </a:solidFill>
              <a:effectLst/>
              <a:uLnTx/>
              <a:uFillTx/>
              <a:latin typeface="Tahoma"/>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altLang="nl-NL" sz="2000" b="0" i="0" u="none" strike="noStrike" kern="0" cap="none" spc="0" normalizeH="0" baseline="0" noProof="0" dirty="0">
              <a:ln>
                <a:noFill/>
              </a:ln>
              <a:solidFill>
                <a:srgbClr val="180F4B"/>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0" i="0" u="none" strike="noStrike" kern="1200" cap="none" spc="0" normalizeH="0" baseline="0" noProof="0" dirty="0">
                <a:ln>
                  <a:noFill/>
                </a:ln>
                <a:solidFill>
                  <a:srgbClr val="180F4B"/>
                </a:solidFill>
                <a:effectLst/>
                <a:uLnTx/>
                <a:uFillTx/>
                <a:latin typeface="Tahoma"/>
                <a:ea typeface="+mn-ea"/>
                <a:cs typeface="+mn-cs"/>
              </a:rPr>
              <a:t> </a:t>
            </a:r>
          </a:p>
        </p:txBody>
      </p:sp>
      <p:pic>
        <p:nvPicPr>
          <p:cNvPr id="5" name="Picture 5">
            <a:extLst>
              <a:ext uri="{FF2B5EF4-FFF2-40B4-BE49-F238E27FC236}">
                <a16:creationId xmlns:a16="http://schemas.microsoft.com/office/drawing/2014/main" id="{66CAE74B-9A0C-443E-BCC9-A38016B0B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246" t="81345" r="64839"/>
          <a:stretch>
            <a:fillRect/>
          </a:stretch>
        </p:blipFill>
        <p:spPr bwMode="auto">
          <a:xfrm>
            <a:off x="3923928" y="4221088"/>
            <a:ext cx="1652856" cy="179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jdelijke aanduiding voor datum 5">
            <a:extLst>
              <a:ext uri="{FF2B5EF4-FFF2-40B4-BE49-F238E27FC236}">
                <a16:creationId xmlns:a16="http://schemas.microsoft.com/office/drawing/2014/main" id="{2128A9B6-B538-4561-AB8D-3F10242A4E41}"/>
              </a:ext>
            </a:extLst>
          </p:cNvPr>
          <p:cNvSpPr>
            <a:spLocks noGrp="1"/>
          </p:cNvSpPr>
          <p:nvPr>
            <p:ph type="dt" sz="half" idx="10"/>
          </p:nvPr>
        </p:nvSpPr>
        <p:spPr/>
        <p:txBody>
          <a:bodyPr/>
          <a:lstStyle/>
          <a:p>
            <a:r>
              <a:rPr lang="nl-NL"/>
              <a:t>27-6-2017</a:t>
            </a:r>
            <a:endParaRPr lang="en-US"/>
          </a:p>
        </p:txBody>
      </p:sp>
      <p:sp>
        <p:nvSpPr>
          <p:cNvPr id="7" name="Tijdelijke aanduiding voor dianummer 6">
            <a:extLst>
              <a:ext uri="{FF2B5EF4-FFF2-40B4-BE49-F238E27FC236}">
                <a16:creationId xmlns:a16="http://schemas.microsoft.com/office/drawing/2014/main" id="{A184FD65-8AE5-4D7F-9DE7-2B7965648C0F}"/>
              </a:ext>
            </a:extLst>
          </p:cNvPr>
          <p:cNvSpPr>
            <a:spLocks noGrp="1"/>
          </p:cNvSpPr>
          <p:nvPr>
            <p:ph type="sldNum" sz="quarter" idx="12"/>
          </p:nvPr>
        </p:nvSpPr>
        <p:spPr/>
        <p:txBody>
          <a:bodyPr/>
          <a:lstStyle/>
          <a:p>
            <a:fld id="{156BCAEE-3459-D44E-B08F-F9E8C64A0018}" type="slidenum">
              <a:rPr lang="en-US" smtClean="0"/>
              <a:pPr/>
              <a:t>14</a:t>
            </a:fld>
            <a:endParaRPr lang="en-US" dirty="0"/>
          </a:p>
        </p:txBody>
      </p:sp>
    </p:spTree>
    <p:extLst>
      <p:ext uri="{BB962C8B-B14F-4D97-AF65-F5344CB8AC3E}">
        <p14:creationId xmlns:p14="http://schemas.microsoft.com/office/powerpoint/2010/main" val="582891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Hergebruik</a:t>
            </a:r>
          </a:p>
        </p:txBody>
      </p:sp>
      <p:sp>
        <p:nvSpPr>
          <p:cNvPr id="4" name="Tijdelijke aanduiding voor tekst 1">
            <a:extLst>
              <a:ext uri="{FF2B5EF4-FFF2-40B4-BE49-F238E27FC236}">
                <a16:creationId xmlns:a16="http://schemas.microsoft.com/office/drawing/2014/main" id="{9AFC8428-FB69-48FE-896D-F57C1306383F}"/>
              </a:ext>
            </a:extLst>
          </p:cNvPr>
          <p:cNvSpPr txBox="1">
            <a:spLocks/>
          </p:cNvSpPr>
          <p:nvPr/>
        </p:nvSpPr>
        <p:spPr>
          <a:xfrm>
            <a:off x="539552" y="2428844"/>
            <a:ext cx="8215313" cy="442915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a:ln>
                  <a:noFill/>
                </a:ln>
                <a:solidFill>
                  <a:srgbClr val="180F4B"/>
                </a:solidFill>
                <a:effectLst/>
                <a:uLnTx/>
                <a:uFillTx/>
                <a:latin typeface="Tahoma"/>
                <a:ea typeface="+mn-ea"/>
                <a:cs typeface="+mn-cs"/>
              </a:rPr>
              <a:t>Gebruiksfactor van </a:t>
            </a:r>
            <a:r>
              <a:rPr kumimoji="0" lang="nl-NL" altLang="nl-NL" sz="2000" b="1" i="0" u="none" strike="noStrike" kern="1200" cap="none" spc="0" normalizeH="0" baseline="0" noProof="0">
                <a:ln>
                  <a:noFill/>
                </a:ln>
                <a:solidFill>
                  <a:srgbClr val="FF0000"/>
                </a:solidFill>
                <a:effectLst/>
                <a:uLnTx/>
                <a:uFillTx/>
                <a:latin typeface="Tahoma"/>
                <a:ea typeface="+mn-ea"/>
                <a:cs typeface="+mn-cs"/>
              </a:rPr>
              <a:t>6:1 of hoger</a:t>
            </a:r>
            <a:r>
              <a:rPr kumimoji="0" lang="nl-NL" altLang="nl-NL" sz="2000" b="0" i="0" u="none" strike="noStrike" kern="1200" cap="none" spc="0" normalizeH="0" baseline="0" noProof="0">
                <a:ln>
                  <a:noFill/>
                </a:ln>
                <a:solidFill>
                  <a:srgbClr val="180F4B"/>
                </a:solidFill>
                <a:effectLst/>
                <a:uLnTx/>
                <a:uFillTx/>
                <a:latin typeface="Tahoma"/>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a:ln>
                  <a:noFill/>
                </a:ln>
                <a:solidFill>
                  <a:srgbClr val="180F4B"/>
                </a:solidFill>
                <a:effectLst/>
                <a:uLnTx/>
                <a:uFillTx/>
                <a:latin typeface="Tahoma"/>
                <a:ea typeface="+mn-ea"/>
                <a:cs typeface="+mn-cs"/>
              </a:rPr>
              <a:t>Eisen als voor het eerste gebruik.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a:ln>
                  <a:noFill/>
                </a:ln>
                <a:solidFill>
                  <a:srgbClr val="180F4B"/>
                </a:solidFill>
                <a:effectLst/>
                <a:uLnTx/>
                <a:uFillTx/>
                <a:latin typeface="Tahoma"/>
                <a:ea typeface="+mn-ea"/>
                <a:cs typeface="+mn-cs"/>
              </a:rPr>
              <a:t>Levensduur is afhankelijk van gebruik en opslagomstandigheden.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a:ln>
                  <a:noFill/>
                </a:ln>
                <a:solidFill>
                  <a:srgbClr val="180F4B"/>
                </a:solidFill>
                <a:effectLst/>
                <a:uLnTx/>
                <a:uFillTx/>
                <a:latin typeface="Tahoma"/>
                <a:ea typeface="+mn-ea"/>
                <a:cs typeface="+mn-cs"/>
              </a:rPr>
              <a:t>Wanneer kwaliteit en voorafgaand gebruik en opslagomstandigheden niet bekend zijn </a:t>
            </a:r>
            <a:r>
              <a:rPr kumimoji="0" lang="nl-NL" altLang="nl-NL" sz="2000" b="1" i="0" u="none" strike="noStrike" kern="1200" cap="none" spc="0" normalizeH="0" baseline="0" noProof="0">
                <a:ln>
                  <a:noFill/>
                </a:ln>
                <a:solidFill>
                  <a:srgbClr val="FF0000"/>
                </a:solidFill>
                <a:effectLst/>
                <a:uLnTx/>
                <a:uFillTx/>
                <a:latin typeface="Tahoma"/>
                <a:ea typeface="+mn-ea"/>
                <a:cs typeface="+mn-cs"/>
              </a:rPr>
              <a:t>=&gt; niet hergebruiken</a:t>
            </a:r>
            <a:r>
              <a:rPr kumimoji="0" lang="nl-NL" altLang="nl-NL" sz="2000" b="0" i="0" u="none" strike="noStrike" kern="1200" cap="none" spc="0" normalizeH="0" baseline="0" noProof="0">
                <a:ln>
                  <a:noFill/>
                </a:ln>
                <a:solidFill>
                  <a:srgbClr val="180F4B"/>
                </a:solidFill>
                <a:effectLst/>
                <a:uLnTx/>
                <a:uFillTx/>
                <a:latin typeface="Tahoma"/>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2000" b="0" i="0" u="none" strike="noStrike" kern="1200" cap="none" spc="0" normalizeH="0" baseline="0" noProof="0">
              <a:ln>
                <a:noFill/>
              </a:ln>
              <a:solidFill>
                <a:srgbClr val="180F4B"/>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srgbClr val="180F4B"/>
              </a:solidFill>
              <a:effectLst/>
              <a:uLnTx/>
              <a:uFillTx/>
              <a:latin typeface="Tahoma"/>
              <a:ea typeface="+mn-ea"/>
              <a:cs typeface="+mn-cs"/>
            </a:endParaRPr>
          </a:p>
        </p:txBody>
      </p:sp>
      <p:sp>
        <p:nvSpPr>
          <p:cNvPr id="5" name="Tijdelijke aanduiding voor datum 4">
            <a:extLst>
              <a:ext uri="{FF2B5EF4-FFF2-40B4-BE49-F238E27FC236}">
                <a16:creationId xmlns:a16="http://schemas.microsoft.com/office/drawing/2014/main" id="{F2787F99-2FB7-4128-A312-AF07A63794EF}"/>
              </a:ext>
            </a:extLst>
          </p:cNvPr>
          <p:cNvSpPr>
            <a:spLocks noGrp="1"/>
          </p:cNvSpPr>
          <p:nvPr>
            <p:ph type="dt" sz="half" idx="10"/>
          </p:nvPr>
        </p:nvSpPr>
        <p:spPr/>
        <p:txBody>
          <a:bodyPr/>
          <a:lstStyle/>
          <a:p>
            <a:r>
              <a:rPr lang="nl-NL"/>
              <a:t>27-6-2017</a:t>
            </a:r>
            <a:endParaRPr lang="en-US"/>
          </a:p>
        </p:txBody>
      </p:sp>
      <p:sp>
        <p:nvSpPr>
          <p:cNvPr id="6" name="Tijdelijke aanduiding voor dianummer 5">
            <a:extLst>
              <a:ext uri="{FF2B5EF4-FFF2-40B4-BE49-F238E27FC236}">
                <a16:creationId xmlns:a16="http://schemas.microsoft.com/office/drawing/2014/main" id="{837D67CA-2BFB-4177-A482-7D3C345FD123}"/>
              </a:ext>
            </a:extLst>
          </p:cNvPr>
          <p:cNvSpPr>
            <a:spLocks noGrp="1"/>
          </p:cNvSpPr>
          <p:nvPr>
            <p:ph type="sldNum" sz="quarter" idx="12"/>
          </p:nvPr>
        </p:nvSpPr>
        <p:spPr/>
        <p:txBody>
          <a:bodyPr/>
          <a:lstStyle/>
          <a:p>
            <a:fld id="{156BCAEE-3459-D44E-B08F-F9E8C64A0018}" type="slidenum">
              <a:rPr lang="en-US" smtClean="0"/>
              <a:pPr/>
              <a:t>15</a:t>
            </a:fld>
            <a:endParaRPr lang="en-US" dirty="0"/>
          </a:p>
        </p:txBody>
      </p:sp>
    </p:spTree>
    <p:extLst>
      <p:ext uri="{BB962C8B-B14F-4D97-AF65-F5344CB8AC3E}">
        <p14:creationId xmlns:p14="http://schemas.microsoft.com/office/powerpoint/2010/main" val="15006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Recycling</a:t>
            </a:r>
          </a:p>
        </p:txBody>
      </p:sp>
      <p:sp>
        <p:nvSpPr>
          <p:cNvPr id="4" name="Tijdelijke aanduiding voor tekst 1">
            <a:extLst>
              <a:ext uri="{FF2B5EF4-FFF2-40B4-BE49-F238E27FC236}">
                <a16:creationId xmlns:a16="http://schemas.microsoft.com/office/drawing/2014/main" id="{B139B3C7-0201-4CCE-ADE5-0BE9AEB427B5}"/>
              </a:ext>
            </a:extLst>
          </p:cNvPr>
          <p:cNvSpPr txBox="1">
            <a:spLocks/>
          </p:cNvSpPr>
          <p:nvPr/>
        </p:nvSpPr>
        <p:spPr>
          <a:xfrm>
            <a:off x="539552" y="2428844"/>
            <a:ext cx="8215313" cy="442915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a:ln>
                  <a:noFill/>
                </a:ln>
                <a:solidFill>
                  <a:srgbClr val="180F4B"/>
                </a:solidFill>
                <a:effectLst/>
                <a:uLnTx/>
                <a:uFillTx/>
                <a:latin typeface="Tahoma"/>
                <a:ea typeface="+mn-ea"/>
                <a:cs typeface="+mn-cs"/>
              </a:rPr>
              <a:t>Polypropyleen: code 5 / recycledriehoek / PP.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a:ln>
                  <a:noFill/>
                </a:ln>
                <a:solidFill>
                  <a:srgbClr val="180F4B"/>
                </a:solidFill>
                <a:effectLst/>
                <a:uLnTx/>
                <a:uFillTx/>
                <a:latin typeface="Tahoma"/>
                <a:ea typeface="+mn-ea"/>
                <a:cs typeface="+mn-cs"/>
              </a:rPr>
              <a:t>Indien niet verontreinigd met gevaarlijke stoffen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2000" b="0" i="0" u="none" strike="noStrike" kern="1200" cap="none" spc="0" normalizeH="0" baseline="0" noProof="0">
              <a:ln>
                <a:noFill/>
              </a:ln>
              <a:solidFill>
                <a:srgbClr val="180F4B"/>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srgbClr val="180F4B"/>
              </a:solidFill>
              <a:effectLst/>
              <a:uLnTx/>
              <a:uFillTx/>
              <a:latin typeface="Tahoma"/>
              <a:ea typeface="+mn-ea"/>
              <a:cs typeface="+mn-cs"/>
            </a:endParaRPr>
          </a:p>
        </p:txBody>
      </p:sp>
      <p:pic>
        <p:nvPicPr>
          <p:cNvPr id="5" name="Picture 9" descr="SPI resin identificatie code 5 poly propylene">
            <a:extLst>
              <a:ext uri="{FF2B5EF4-FFF2-40B4-BE49-F238E27FC236}">
                <a16:creationId xmlns:a16="http://schemas.microsoft.com/office/drawing/2014/main" id="{2B1ADECE-BB9C-4057-85EE-76CAE53BF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985" y="3645024"/>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datum 5">
            <a:extLst>
              <a:ext uri="{FF2B5EF4-FFF2-40B4-BE49-F238E27FC236}">
                <a16:creationId xmlns:a16="http://schemas.microsoft.com/office/drawing/2014/main" id="{108E7038-9018-4CD0-B63F-FD08362936BB}"/>
              </a:ext>
            </a:extLst>
          </p:cNvPr>
          <p:cNvSpPr>
            <a:spLocks noGrp="1"/>
          </p:cNvSpPr>
          <p:nvPr>
            <p:ph type="dt" sz="half" idx="10"/>
          </p:nvPr>
        </p:nvSpPr>
        <p:spPr/>
        <p:txBody>
          <a:bodyPr/>
          <a:lstStyle/>
          <a:p>
            <a:r>
              <a:rPr lang="nl-NL"/>
              <a:t>27-6-2017</a:t>
            </a:r>
            <a:endParaRPr lang="en-US"/>
          </a:p>
        </p:txBody>
      </p:sp>
      <p:sp>
        <p:nvSpPr>
          <p:cNvPr id="7" name="Tijdelijke aanduiding voor dianummer 6">
            <a:extLst>
              <a:ext uri="{FF2B5EF4-FFF2-40B4-BE49-F238E27FC236}">
                <a16:creationId xmlns:a16="http://schemas.microsoft.com/office/drawing/2014/main" id="{94D8B61A-1F5F-4C3E-BB35-2042CAC23343}"/>
              </a:ext>
            </a:extLst>
          </p:cNvPr>
          <p:cNvSpPr>
            <a:spLocks noGrp="1"/>
          </p:cNvSpPr>
          <p:nvPr>
            <p:ph type="sldNum" sz="quarter" idx="12"/>
          </p:nvPr>
        </p:nvSpPr>
        <p:spPr/>
        <p:txBody>
          <a:bodyPr/>
          <a:lstStyle/>
          <a:p>
            <a:fld id="{156BCAEE-3459-D44E-B08F-F9E8C64A0018}" type="slidenum">
              <a:rPr lang="en-US" smtClean="0"/>
              <a:pPr/>
              <a:t>16</a:t>
            </a:fld>
            <a:endParaRPr lang="en-US" dirty="0"/>
          </a:p>
        </p:txBody>
      </p:sp>
    </p:spTree>
    <p:extLst>
      <p:ext uri="{BB962C8B-B14F-4D97-AF65-F5344CB8AC3E}">
        <p14:creationId xmlns:p14="http://schemas.microsoft.com/office/powerpoint/2010/main" val="1682369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1">
            <a:extLst>
              <a:ext uri="{FF2B5EF4-FFF2-40B4-BE49-F238E27FC236}">
                <a16:creationId xmlns:a16="http://schemas.microsoft.com/office/drawing/2014/main" id="{93E50FDA-66D7-4615-A695-D11CF6D6827C}"/>
              </a:ext>
            </a:extLst>
          </p:cNvPr>
          <p:cNvSpPr txBox="1">
            <a:spLocks/>
          </p:cNvSpPr>
          <p:nvPr/>
        </p:nvSpPr>
        <p:spPr>
          <a:xfrm>
            <a:off x="460495" y="1714488"/>
            <a:ext cx="8215313" cy="442915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800" b="0" i="0" u="none" strike="noStrike" kern="1200" cap="none" spc="0" normalizeH="0" baseline="0" noProof="0">
              <a:ln>
                <a:noFill/>
              </a:ln>
              <a:solidFill>
                <a:srgbClr val="180F4B"/>
              </a:solidFill>
              <a:effectLst/>
              <a:uLnTx/>
              <a:uFillTx/>
              <a:latin typeface="Tahoma"/>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800" b="1" i="0" u="none" strike="noStrike" kern="1200" cap="none" spc="0" normalizeH="0" baseline="0" noProof="0">
                <a:ln>
                  <a:noFill/>
                </a:ln>
                <a:solidFill>
                  <a:srgbClr val="180F4B"/>
                </a:solidFill>
                <a:effectLst/>
                <a:uLnTx/>
                <a:uFillTx/>
                <a:latin typeface="Tahoma"/>
                <a:ea typeface="+mn-ea"/>
                <a:cs typeface="+mn-cs"/>
              </a:rPr>
              <a:t>Vragen?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800" b="0" i="0" u="none" strike="noStrike" kern="1200" cap="none" spc="0" normalizeH="0" baseline="0" noProof="0">
              <a:ln>
                <a:noFill/>
              </a:ln>
              <a:solidFill>
                <a:srgbClr val="180F4B"/>
              </a:solidFill>
              <a:effectLst/>
              <a:uLnTx/>
              <a:uFillTx/>
              <a:latin typeface="Tahoma"/>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800" b="0" i="0" u="none" strike="noStrike" kern="1200" cap="none" spc="0" normalizeH="0" baseline="0" noProof="0" dirty="0">
              <a:ln>
                <a:noFill/>
              </a:ln>
              <a:solidFill>
                <a:srgbClr val="180F4B"/>
              </a:solidFill>
              <a:effectLst/>
              <a:uLnTx/>
              <a:uFillTx/>
              <a:latin typeface="Tahoma"/>
              <a:ea typeface="+mn-ea"/>
              <a:cs typeface="+mn-cs"/>
            </a:endParaRPr>
          </a:p>
        </p:txBody>
      </p:sp>
      <p:pic>
        <p:nvPicPr>
          <p:cNvPr id="5" name="Picture 2" descr="http://www.cvanlieshout.nl/media/1364/bigbag.jpg">
            <a:extLst>
              <a:ext uri="{FF2B5EF4-FFF2-40B4-BE49-F238E27FC236}">
                <a16:creationId xmlns:a16="http://schemas.microsoft.com/office/drawing/2014/main" id="{B8190050-B522-4ED9-AF9E-DA670EADF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15" y="1700808"/>
            <a:ext cx="2016224" cy="28076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vanlieshout.nl/media/1364/bigbag.jpg">
            <a:extLst>
              <a:ext uri="{FF2B5EF4-FFF2-40B4-BE49-F238E27FC236}">
                <a16:creationId xmlns:a16="http://schemas.microsoft.com/office/drawing/2014/main" id="{40D3F66D-1342-47D2-A6CA-04B52CEBB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348880"/>
            <a:ext cx="2016224" cy="28076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vanlieshout.nl/media/1364/bigbag.jpg">
            <a:extLst>
              <a:ext uri="{FF2B5EF4-FFF2-40B4-BE49-F238E27FC236}">
                <a16:creationId xmlns:a16="http://schemas.microsoft.com/office/drawing/2014/main" id="{75641AA4-0205-483F-B341-71B336C64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429000"/>
            <a:ext cx="2016224" cy="2807694"/>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datum 7">
            <a:extLst>
              <a:ext uri="{FF2B5EF4-FFF2-40B4-BE49-F238E27FC236}">
                <a16:creationId xmlns:a16="http://schemas.microsoft.com/office/drawing/2014/main" id="{8511EFC9-BC90-4058-BA6C-7B08D3306052}"/>
              </a:ext>
            </a:extLst>
          </p:cNvPr>
          <p:cNvSpPr>
            <a:spLocks noGrp="1"/>
          </p:cNvSpPr>
          <p:nvPr>
            <p:ph type="dt" sz="half" idx="10"/>
          </p:nvPr>
        </p:nvSpPr>
        <p:spPr/>
        <p:txBody>
          <a:bodyPr/>
          <a:lstStyle/>
          <a:p>
            <a:r>
              <a:rPr lang="nl-NL"/>
              <a:t>27-6-2017</a:t>
            </a:r>
            <a:endParaRPr lang="en-US"/>
          </a:p>
        </p:txBody>
      </p:sp>
      <p:sp>
        <p:nvSpPr>
          <p:cNvPr id="9" name="Tijdelijke aanduiding voor dianummer 8">
            <a:extLst>
              <a:ext uri="{FF2B5EF4-FFF2-40B4-BE49-F238E27FC236}">
                <a16:creationId xmlns:a16="http://schemas.microsoft.com/office/drawing/2014/main" id="{35EB4AC4-BA89-4CA1-9A74-12CAB7B8CA86}"/>
              </a:ext>
            </a:extLst>
          </p:cNvPr>
          <p:cNvSpPr>
            <a:spLocks noGrp="1"/>
          </p:cNvSpPr>
          <p:nvPr>
            <p:ph type="sldNum" sz="quarter" idx="12"/>
          </p:nvPr>
        </p:nvSpPr>
        <p:spPr/>
        <p:txBody>
          <a:bodyPr/>
          <a:lstStyle/>
          <a:p>
            <a:fld id="{156BCAEE-3459-D44E-B08F-F9E8C64A0018}" type="slidenum">
              <a:rPr lang="en-US" smtClean="0"/>
              <a:pPr/>
              <a:t>17</a:t>
            </a:fld>
            <a:endParaRPr lang="en-US" dirty="0"/>
          </a:p>
        </p:txBody>
      </p:sp>
    </p:spTree>
    <p:extLst>
      <p:ext uri="{BB962C8B-B14F-4D97-AF65-F5344CB8AC3E}">
        <p14:creationId xmlns:p14="http://schemas.microsoft.com/office/powerpoint/2010/main" val="1305305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7" y="5202887"/>
            <a:ext cx="1472567" cy="3693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2" y="530698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descr="Afbeelding met tekst&#10;&#10;Automatisch gegenereerde beschrijving">
            <a:extLst>
              <a:ext uri="{FF2B5EF4-FFF2-40B4-BE49-F238E27FC236}">
                <a16:creationId xmlns:a16="http://schemas.microsoft.com/office/drawing/2014/main" id="{875AA4B1-A668-68C2-4EEF-F33FC6A5F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4941168"/>
            <a:ext cx="5401067" cy="1060706"/>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Wat is een Big Bag ?</a:t>
            </a:r>
          </a:p>
        </p:txBody>
      </p:sp>
      <p:pic>
        <p:nvPicPr>
          <p:cNvPr id="6" name="Picture 2" descr="http://www.cvanlieshout.nl/media/1364/bigbag.jpg">
            <a:extLst>
              <a:ext uri="{FF2B5EF4-FFF2-40B4-BE49-F238E27FC236}">
                <a16:creationId xmlns:a16="http://schemas.microsoft.com/office/drawing/2014/main" id="{74CDDBF2-2DAC-4D83-86B8-F5DA4F903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315953"/>
            <a:ext cx="2388121" cy="33255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08F7356F-7D6B-4F1C-9E77-B3396D593E20}"/>
              </a:ext>
            </a:extLst>
          </p:cNvPr>
          <p:cNvSpPr txBox="1">
            <a:spLocks noChangeArrowheads="1"/>
          </p:cNvSpPr>
          <p:nvPr/>
        </p:nvSpPr>
        <p:spPr>
          <a:xfrm>
            <a:off x="539552" y="3212976"/>
            <a:ext cx="5390083" cy="1310902"/>
          </a:xfrm>
          <a:prstGeom prst="rect">
            <a:avLst/>
          </a:prstGeom>
        </p:spPr>
        <p:txBody>
          <a:bodyPr/>
          <a:lstStyle>
            <a:lvl1pPr marL="0" indent="0" algn="l"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nl-NL" dirty="0">
                <a:solidFill>
                  <a:srgbClr val="180F4B"/>
                </a:solidFill>
                <a:latin typeface="Tahoma"/>
              </a:rPr>
              <a:t>Big Bag = </a:t>
            </a:r>
            <a:r>
              <a:rPr lang="en-GB" altLang="nl-NL" dirty="0" err="1">
                <a:solidFill>
                  <a:srgbClr val="180F4B"/>
                </a:solidFill>
                <a:latin typeface="Tahoma"/>
              </a:rPr>
              <a:t>flexibele</a:t>
            </a:r>
            <a:r>
              <a:rPr lang="nl-NL" altLang="nl-NL" dirty="0">
                <a:solidFill>
                  <a:srgbClr val="180F4B"/>
                </a:solidFill>
                <a:latin typeface="Tahoma"/>
              </a:rPr>
              <a:t> stortgoedhouder </a:t>
            </a:r>
            <a:br>
              <a:rPr lang="nl-NL" altLang="nl-NL" dirty="0">
                <a:solidFill>
                  <a:srgbClr val="180F4B"/>
                </a:solidFill>
                <a:latin typeface="Tahoma"/>
              </a:rPr>
            </a:br>
            <a:r>
              <a:rPr lang="nl-NL" altLang="nl-NL" dirty="0">
                <a:solidFill>
                  <a:srgbClr val="180F4B"/>
                </a:solidFill>
                <a:latin typeface="Tahoma"/>
              </a:rPr>
              <a:t>(FIBC: </a:t>
            </a:r>
            <a:r>
              <a:rPr lang="en-GB" altLang="nl-NL" dirty="0">
                <a:solidFill>
                  <a:srgbClr val="180F4B"/>
                </a:solidFill>
                <a:latin typeface="Tahoma"/>
              </a:rPr>
              <a:t>Flexible Intermediate Bulk Container</a:t>
            </a:r>
            <a:r>
              <a:rPr lang="nl-NL" altLang="nl-NL" dirty="0">
                <a:solidFill>
                  <a:srgbClr val="180F4B"/>
                </a:solidFill>
                <a:latin typeface="Tahoma"/>
              </a:rPr>
              <a:t>).</a:t>
            </a:r>
          </a:p>
          <a:p>
            <a:endParaRPr lang="nl-NL" altLang="nl-NL" dirty="0">
              <a:solidFill>
                <a:srgbClr val="180F4B"/>
              </a:solidFill>
              <a:latin typeface="Tahoma"/>
            </a:endParaRPr>
          </a:p>
        </p:txBody>
      </p:sp>
      <p:sp>
        <p:nvSpPr>
          <p:cNvPr id="8" name="Rechthoek 7">
            <a:extLst>
              <a:ext uri="{FF2B5EF4-FFF2-40B4-BE49-F238E27FC236}">
                <a16:creationId xmlns:a16="http://schemas.microsoft.com/office/drawing/2014/main" id="{32137B82-2B29-4E64-A9BB-B69D986B8F9D}"/>
              </a:ext>
            </a:extLst>
          </p:cNvPr>
          <p:cNvSpPr/>
          <p:nvPr/>
        </p:nvSpPr>
        <p:spPr>
          <a:xfrm>
            <a:off x="1704764" y="5904527"/>
            <a:ext cx="5734472" cy="369332"/>
          </a:xfrm>
          <a:prstGeom prst="rect">
            <a:avLst/>
          </a:prstGeom>
        </p:spPr>
        <p:txBody>
          <a:bodyPr wrap="square">
            <a:spAutoFit/>
          </a:bodyPr>
          <a:lstStyle/>
          <a:p>
            <a:pPr>
              <a:defRPr/>
            </a:pPr>
            <a:r>
              <a:rPr lang="nl-NL" altLang="nl-NL" b="1" kern="0" dirty="0">
                <a:solidFill>
                  <a:srgbClr val="FF0000"/>
                </a:solidFill>
                <a:latin typeface="Tahoma"/>
              </a:rPr>
              <a:t>De gebruiksaanwijzing moet meegeleverd zijn</a:t>
            </a:r>
            <a:endParaRPr lang="nl-NL" altLang="nl-NL" kern="0" dirty="0">
              <a:solidFill>
                <a:srgbClr val="180F4B"/>
              </a:solidFill>
              <a:latin typeface="Tahoma"/>
            </a:endParaRPr>
          </a:p>
        </p:txBody>
      </p:sp>
      <p:sp>
        <p:nvSpPr>
          <p:cNvPr id="9" name="Tijdelijke aanduiding voor datum 8">
            <a:extLst>
              <a:ext uri="{FF2B5EF4-FFF2-40B4-BE49-F238E27FC236}">
                <a16:creationId xmlns:a16="http://schemas.microsoft.com/office/drawing/2014/main" id="{50C527E9-B7B4-4D68-B50D-39CE57A79AFF}"/>
              </a:ext>
            </a:extLst>
          </p:cNvPr>
          <p:cNvSpPr>
            <a:spLocks noGrp="1"/>
          </p:cNvSpPr>
          <p:nvPr>
            <p:ph type="dt" sz="half" idx="10"/>
          </p:nvPr>
        </p:nvSpPr>
        <p:spPr/>
        <p:txBody>
          <a:bodyPr/>
          <a:lstStyle/>
          <a:p>
            <a:r>
              <a:rPr lang="nl-NL"/>
              <a:t>27-6-2017</a:t>
            </a:r>
            <a:endParaRPr lang="en-US"/>
          </a:p>
        </p:txBody>
      </p:sp>
      <p:sp>
        <p:nvSpPr>
          <p:cNvPr id="10" name="Tijdelijke aanduiding voor dianummer 9">
            <a:extLst>
              <a:ext uri="{FF2B5EF4-FFF2-40B4-BE49-F238E27FC236}">
                <a16:creationId xmlns:a16="http://schemas.microsoft.com/office/drawing/2014/main" id="{1BA4827E-730C-44A3-8BF7-C1F6060E2929}"/>
              </a:ext>
            </a:extLst>
          </p:cNvPr>
          <p:cNvSpPr>
            <a:spLocks noGrp="1"/>
          </p:cNvSpPr>
          <p:nvPr>
            <p:ph type="sldNum" sz="quarter" idx="12"/>
          </p:nvPr>
        </p:nvSpPr>
        <p:spPr/>
        <p:txBody>
          <a:bodyPr/>
          <a:lstStyle/>
          <a:p>
            <a:fld id="{156BCAEE-3459-D44E-B08F-F9E8C64A0018}" type="slidenum">
              <a:rPr lang="en-US" smtClean="0"/>
              <a:pPr/>
              <a:t>2</a:t>
            </a:fld>
            <a:endParaRPr lang="en-US" dirty="0"/>
          </a:p>
        </p:txBody>
      </p:sp>
    </p:spTree>
    <p:extLst>
      <p:ext uri="{BB962C8B-B14F-4D97-AF65-F5344CB8AC3E}">
        <p14:creationId xmlns:p14="http://schemas.microsoft.com/office/powerpoint/2010/main" val="137660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Inleiding</a:t>
            </a:r>
          </a:p>
        </p:txBody>
      </p:sp>
      <p:sp>
        <p:nvSpPr>
          <p:cNvPr id="9" name="Rechthoek 8">
            <a:extLst>
              <a:ext uri="{FF2B5EF4-FFF2-40B4-BE49-F238E27FC236}">
                <a16:creationId xmlns:a16="http://schemas.microsoft.com/office/drawing/2014/main" id="{40DD2537-CE05-416B-A802-67CF048693C6}"/>
              </a:ext>
            </a:extLst>
          </p:cNvPr>
          <p:cNvSpPr/>
          <p:nvPr/>
        </p:nvSpPr>
        <p:spPr>
          <a:xfrm>
            <a:off x="457200" y="2052958"/>
            <a:ext cx="8258204" cy="2585323"/>
          </a:xfrm>
          <a:prstGeom prst="rect">
            <a:avLst/>
          </a:prstGeom>
        </p:spPr>
        <p:txBody>
          <a:bodyPr wrap="square">
            <a:spAutoFit/>
          </a:bodyPr>
          <a:lstStyle/>
          <a:p>
            <a:pPr>
              <a:defRPr/>
            </a:pPr>
            <a:r>
              <a:rPr lang="nl-NL" altLang="nl-NL" dirty="0">
                <a:solidFill>
                  <a:srgbClr val="180F4B"/>
                </a:solidFill>
                <a:latin typeface="Tahoma"/>
              </a:rPr>
              <a:t>Gemaakt van kunststof vezels (PP): </a:t>
            </a:r>
          </a:p>
          <a:p>
            <a:pPr>
              <a:defRPr/>
            </a:pPr>
            <a:r>
              <a:rPr lang="nl-NL" altLang="nl-NL" b="1" i="1" dirty="0">
                <a:solidFill>
                  <a:srgbClr val="FF0000"/>
                </a:solidFill>
                <a:latin typeface="Tahoma"/>
              </a:rPr>
              <a:t>Let op dat er dus geen hete producten in worden gedaan!</a:t>
            </a:r>
          </a:p>
          <a:p>
            <a:pPr>
              <a:lnSpc>
                <a:spcPct val="150000"/>
              </a:lnSpc>
              <a:defRPr/>
            </a:pPr>
            <a:endParaRPr lang="nl-NL" altLang="nl-NL" dirty="0">
              <a:solidFill>
                <a:srgbClr val="180F4B"/>
              </a:solidFill>
              <a:latin typeface="Tahoma"/>
            </a:endParaRPr>
          </a:p>
          <a:p>
            <a:pPr>
              <a:lnSpc>
                <a:spcPct val="150000"/>
              </a:lnSpc>
              <a:defRPr/>
            </a:pPr>
            <a:r>
              <a:rPr lang="nl-NL" altLang="nl-NL" dirty="0">
                <a:solidFill>
                  <a:srgbClr val="180F4B"/>
                </a:solidFill>
                <a:latin typeface="Tahoma"/>
              </a:rPr>
              <a:t>Drie klassen (NEN-EN-ISO 21898 ):af te lezen van het etiket:</a:t>
            </a:r>
          </a:p>
          <a:p>
            <a:pPr marL="627063" lvl="1">
              <a:defRPr/>
            </a:pPr>
            <a:r>
              <a:rPr lang="nl-NL" altLang="nl-NL" b="1" dirty="0">
                <a:solidFill>
                  <a:srgbClr val="180F4B"/>
                </a:solidFill>
                <a:latin typeface="Tahoma"/>
              </a:rPr>
              <a:t>heavy </a:t>
            </a:r>
            <a:r>
              <a:rPr lang="en-GB" altLang="nl-NL" b="1" dirty="0">
                <a:solidFill>
                  <a:srgbClr val="180F4B"/>
                </a:solidFill>
                <a:latin typeface="Tahoma"/>
              </a:rPr>
              <a:t>duty</a:t>
            </a:r>
            <a:r>
              <a:rPr lang="nl-NL" altLang="nl-NL" dirty="0">
                <a:solidFill>
                  <a:srgbClr val="180F4B"/>
                </a:solidFill>
                <a:latin typeface="Tahoma"/>
              </a:rPr>
              <a:t> (zwaar meermalig gebruik) aangegeven met SF= </a:t>
            </a:r>
            <a:r>
              <a:rPr lang="nl-NL" altLang="nl-NL" dirty="0" err="1">
                <a:solidFill>
                  <a:srgbClr val="180F4B"/>
                </a:solidFill>
                <a:latin typeface="Tahoma"/>
              </a:rPr>
              <a:t>safety</a:t>
            </a:r>
            <a:r>
              <a:rPr lang="nl-NL" altLang="nl-NL" dirty="0">
                <a:solidFill>
                  <a:srgbClr val="180F4B"/>
                </a:solidFill>
                <a:latin typeface="Tahoma"/>
              </a:rPr>
              <a:t> factor 8:1)</a:t>
            </a:r>
          </a:p>
          <a:p>
            <a:pPr marL="627063" lvl="1">
              <a:defRPr/>
            </a:pPr>
            <a:r>
              <a:rPr lang="nl-NL" altLang="nl-NL" b="1" dirty="0">
                <a:solidFill>
                  <a:srgbClr val="180F4B"/>
                </a:solidFill>
                <a:latin typeface="Tahoma"/>
              </a:rPr>
              <a:t>standard </a:t>
            </a:r>
            <a:r>
              <a:rPr lang="en-GB" altLang="nl-NL" b="1" dirty="0">
                <a:solidFill>
                  <a:srgbClr val="180F4B"/>
                </a:solidFill>
                <a:latin typeface="Tahoma"/>
              </a:rPr>
              <a:t>duty reusable</a:t>
            </a:r>
            <a:r>
              <a:rPr lang="en-GB" altLang="nl-NL" dirty="0">
                <a:solidFill>
                  <a:srgbClr val="180F4B"/>
                </a:solidFill>
                <a:latin typeface="Tahoma"/>
              </a:rPr>
              <a:t> </a:t>
            </a:r>
            <a:r>
              <a:rPr lang="nl-NL" altLang="nl-NL" dirty="0">
                <a:solidFill>
                  <a:srgbClr val="180F4B"/>
                </a:solidFill>
                <a:latin typeface="Tahoma"/>
              </a:rPr>
              <a:t>(normaal meermalig gebruik) met SF 6:1)</a:t>
            </a:r>
          </a:p>
          <a:p>
            <a:pPr marL="627063" lvl="1">
              <a:defRPr/>
            </a:pPr>
            <a:r>
              <a:rPr lang="nl-NL" altLang="nl-NL" b="1" dirty="0">
                <a:solidFill>
                  <a:srgbClr val="180F4B"/>
                </a:solidFill>
                <a:latin typeface="Tahoma"/>
              </a:rPr>
              <a:t>single-trip</a:t>
            </a:r>
            <a:r>
              <a:rPr lang="nl-NL" altLang="nl-NL" dirty="0">
                <a:solidFill>
                  <a:srgbClr val="180F4B"/>
                </a:solidFill>
                <a:latin typeface="Tahoma"/>
              </a:rPr>
              <a:t> (</a:t>
            </a:r>
            <a:r>
              <a:rPr lang="nl-NL" altLang="nl-NL" u="sng" dirty="0">
                <a:solidFill>
                  <a:srgbClr val="180F4B"/>
                </a:solidFill>
                <a:latin typeface="Tahoma"/>
              </a:rPr>
              <a:t>éénmali</a:t>
            </a:r>
            <a:r>
              <a:rPr lang="nl-NL" altLang="nl-NL" dirty="0">
                <a:solidFill>
                  <a:srgbClr val="180F4B"/>
                </a:solidFill>
                <a:latin typeface="Tahoma"/>
              </a:rPr>
              <a:t>g gebruik) aangegeven met SF 5:1</a:t>
            </a:r>
          </a:p>
        </p:txBody>
      </p:sp>
      <p:sp>
        <p:nvSpPr>
          <p:cNvPr id="10" name="Tijdelijke aanduiding voor tekst 1">
            <a:extLst>
              <a:ext uri="{FF2B5EF4-FFF2-40B4-BE49-F238E27FC236}">
                <a16:creationId xmlns:a16="http://schemas.microsoft.com/office/drawing/2014/main" id="{089F7B2A-1656-4ACE-A623-8A4981D882BB}"/>
              </a:ext>
            </a:extLst>
          </p:cNvPr>
          <p:cNvSpPr txBox="1">
            <a:spLocks/>
          </p:cNvSpPr>
          <p:nvPr/>
        </p:nvSpPr>
        <p:spPr>
          <a:xfrm>
            <a:off x="460207" y="5368660"/>
            <a:ext cx="8075240" cy="6530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l-NL" altLang="nl-NL" sz="1800" b="1">
                <a:solidFill>
                  <a:srgbClr val="FF0000"/>
                </a:solidFill>
                <a:latin typeface="Tahoma"/>
              </a:rPr>
              <a:t>Dezen </a:t>
            </a:r>
            <a:r>
              <a:rPr kumimoji="0" lang="nl-NL" altLang="nl-NL" sz="1800" b="1" i="0" u="none" strike="noStrike" kern="1200" cap="none" spc="0" normalizeH="0" baseline="0" noProof="0">
                <a:ln>
                  <a:noFill/>
                </a:ln>
                <a:solidFill>
                  <a:srgbClr val="FF0000"/>
                </a:solidFill>
                <a:effectLst/>
                <a:uLnTx/>
                <a:uFillTx/>
                <a:latin typeface="Tahoma"/>
                <a:ea typeface="+mn-ea"/>
                <a:cs typeface="+mn-cs"/>
              </a:rPr>
              <a:t>zijn bedoeld voor het lossen door de leverancier op de </a:t>
            </a:r>
            <a:r>
              <a:rPr kumimoji="0" lang="nl-NL" altLang="nl-NL" sz="1800" b="1" i="0" u="none" strike="noStrike" kern="1200" cap="none" spc="0" normalizeH="0" baseline="0" noProof="0" dirty="0">
                <a:ln>
                  <a:noFill/>
                </a:ln>
                <a:solidFill>
                  <a:srgbClr val="FF0000"/>
                </a:solidFill>
                <a:effectLst/>
                <a:uLnTx/>
                <a:uFillTx/>
                <a:latin typeface="Tahoma"/>
                <a:ea typeface="+mn-ea"/>
                <a:cs typeface="+mn-cs"/>
              </a:rPr>
              <a:t>werkplek: mogen na lossen niet opnieuw gehesen worden!</a:t>
            </a:r>
            <a:r>
              <a:rPr lang="nl-NL" altLang="nl-NL" sz="1800" b="1" dirty="0">
                <a:solidFill>
                  <a:srgbClr val="FF0000"/>
                </a:solidFill>
                <a:latin typeface="Tahoma"/>
              </a:rPr>
              <a:t> </a:t>
            </a:r>
            <a:endParaRPr kumimoji="0" lang="nl-NL" altLang="nl-NL" sz="1800" b="1" i="0" u="none" strike="noStrike" kern="1200" cap="none" spc="0" normalizeH="0" baseline="0" noProof="0" dirty="0">
              <a:ln>
                <a:noFill/>
              </a:ln>
              <a:solidFill>
                <a:srgbClr val="FF0000"/>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srgbClr val="180F4B"/>
              </a:solidFill>
              <a:effectLst/>
              <a:uLnTx/>
              <a:uFillTx/>
              <a:latin typeface="Tahoma"/>
              <a:ea typeface="+mn-ea"/>
              <a:cs typeface="+mn-cs"/>
            </a:endParaRPr>
          </a:p>
        </p:txBody>
      </p:sp>
      <p:sp>
        <p:nvSpPr>
          <p:cNvPr id="11" name="Ovaal 3">
            <a:extLst>
              <a:ext uri="{FF2B5EF4-FFF2-40B4-BE49-F238E27FC236}">
                <a16:creationId xmlns:a16="http://schemas.microsoft.com/office/drawing/2014/main" id="{214DDE0D-1BAE-4972-AC29-2C5350EC4FC2}"/>
              </a:ext>
            </a:extLst>
          </p:cNvPr>
          <p:cNvSpPr>
            <a:spLocks noChangeArrowheads="1"/>
          </p:cNvSpPr>
          <p:nvPr/>
        </p:nvSpPr>
        <p:spPr bwMode="auto">
          <a:xfrm>
            <a:off x="1043608" y="4221088"/>
            <a:ext cx="3384377" cy="503237"/>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FF0000"/>
                </a:solidFill>
                <a:latin typeface="Times New Roman" panose="02020603050405020304" pitchFamily="18" charset="0"/>
              </a:defRPr>
            </a:lvl1pPr>
            <a:lvl2pPr marL="742950" indent="-285750">
              <a:defRPr sz="2400">
                <a:solidFill>
                  <a:srgbClr val="FF0000"/>
                </a:solidFill>
                <a:latin typeface="Times New Roman" panose="02020603050405020304" pitchFamily="18" charset="0"/>
              </a:defRPr>
            </a:lvl2pPr>
            <a:lvl3pPr marL="1143000" indent="-228600">
              <a:defRPr sz="2400">
                <a:solidFill>
                  <a:srgbClr val="FF0000"/>
                </a:solidFill>
                <a:latin typeface="Times New Roman" panose="02020603050405020304" pitchFamily="18" charset="0"/>
              </a:defRPr>
            </a:lvl3pPr>
            <a:lvl4pPr marL="1600200" indent="-228600">
              <a:defRPr sz="2400">
                <a:solidFill>
                  <a:srgbClr val="FF0000"/>
                </a:solidFill>
                <a:latin typeface="Times New Roman" panose="02020603050405020304" pitchFamily="18" charset="0"/>
              </a:defRPr>
            </a:lvl4pPr>
            <a:lvl5pPr marL="2057400" indent="-228600">
              <a:defRPr sz="2400">
                <a:solidFill>
                  <a:srgbClr val="FF0000"/>
                </a:solidFill>
                <a:latin typeface="Times New Roman" panose="02020603050405020304" pitchFamily="18" charset="0"/>
              </a:defRPr>
            </a:lvl5pPr>
            <a:lvl6pPr marL="2514600" indent="-228600" eaLnBrk="0" fontAlgn="base" hangingPunct="0">
              <a:spcBef>
                <a:spcPct val="0"/>
              </a:spcBef>
              <a:spcAft>
                <a:spcPct val="0"/>
              </a:spcAft>
              <a:defRPr sz="2400">
                <a:solidFill>
                  <a:srgbClr val="FF0000"/>
                </a:solidFill>
                <a:latin typeface="Times New Roman" panose="02020603050405020304" pitchFamily="18" charset="0"/>
              </a:defRPr>
            </a:lvl6pPr>
            <a:lvl7pPr marL="2971800" indent="-228600" eaLnBrk="0" fontAlgn="base" hangingPunct="0">
              <a:spcBef>
                <a:spcPct val="0"/>
              </a:spcBef>
              <a:spcAft>
                <a:spcPct val="0"/>
              </a:spcAft>
              <a:defRPr sz="2400">
                <a:solidFill>
                  <a:srgbClr val="FF0000"/>
                </a:solidFill>
                <a:latin typeface="Times New Roman" panose="02020603050405020304" pitchFamily="18" charset="0"/>
              </a:defRPr>
            </a:lvl7pPr>
            <a:lvl8pPr marL="3429000" indent="-228600" eaLnBrk="0" fontAlgn="base" hangingPunct="0">
              <a:spcBef>
                <a:spcPct val="0"/>
              </a:spcBef>
              <a:spcAft>
                <a:spcPct val="0"/>
              </a:spcAft>
              <a:defRPr sz="2400">
                <a:solidFill>
                  <a:srgbClr val="FF0000"/>
                </a:solidFill>
                <a:latin typeface="Times New Roman" panose="02020603050405020304" pitchFamily="18" charset="0"/>
              </a:defRPr>
            </a:lvl8pPr>
            <a:lvl9pPr marL="3886200" indent="-228600" eaLnBrk="0" fontAlgn="base" hangingPunct="0">
              <a:spcBef>
                <a:spcPct val="0"/>
              </a:spcBef>
              <a:spcAft>
                <a:spcPct val="0"/>
              </a:spcAft>
              <a:defRPr sz="2400">
                <a:solidFill>
                  <a:srgbClr val="FF0000"/>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nl-NL" altLang="nl-NL" sz="2400" b="0" i="0" u="none" strike="noStrike" kern="0" cap="none" spc="0" normalizeH="0" baseline="0" noProof="0">
              <a:ln>
                <a:noFill/>
              </a:ln>
              <a:solidFill>
                <a:srgbClr val="FF0000"/>
              </a:solidFill>
              <a:effectLst/>
              <a:uLnTx/>
              <a:uFillTx/>
              <a:latin typeface="Times New Roman" panose="02020603050405020304" pitchFamily="18" charset="0"/>
            </a:endParaRPr>
          </a:p>
        </p:txBody>
      </p:sp>
      <p:sp>
        <p:nvSpPr>
          <p:cNvPr id="12" name="PIJL-RECHTS 13">
            <a:extLst>
              <a:ext uri="{FF2B5EF4-FFF2-40B4-BE49-F238E27FC236}">
                <a16:creationId xmlns:a16="http://schemas.microsoft.com/office/drawing/2014/main" id="{9CA3DDAF-7057-45DC-8EAE-0BB90C80970A}"/>
              </a:ext>
            </a:extLst>
          </p:cNvPr>
          <p:cNvSpPr>
            <a:spLocks noChangeArrowheads="1"/>
          </p:cNvSpPr>
          <p:nvPr/>
        </p:nvSpPr>
        <p:spPr bwMode="auto">
          <a:xfrm rot="5400000">
            <a:off x="2507196" y="4844975"/>
            <a:ext cx="457200" cy="215900"/>
          </a:xfrm>
          <a:prstGeom prst="rightArrow">
            <a:avLst>
              <a:gd name="adj1" fmla="val 50000"/>
              <a:gd name="adj2" fmla="val 50029"/>
            </a:avLst>
          </a:prstGeom>
          <a:solidFill>
            <a:srgbClr val="FF0000"/>
          </a:solidFill>
          <a:ln w="9525" algn="ctr">
            <a:solidFill>
              <a:srgbClr val="180F4B"/>
            </a:solidFill>
            <a:round/>
            <a:headEnd/>
            <a:tailEnd/>
          </a:ln>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nl-NL" altLang="nl-NL" sz="2400" b="0" i="0" u="none" strike="noStrike" kern="0" cap="none" spc="0" normalizeH="0" baseline="0" noProof="0">
              <a:ln>
                <a:noFill/>
              </a:ln>
              <a:solidFill>
                <a:srgbClr val="FF0000"/>
              </a:solidFill>
              <a:effectLst/>
              <a:uLnTx/>
              <a:uFillTx/>
              <a:latin typeface="Times New Roman" panose="02020603050405020304" pitchFamily="18" charset="0"/>
            </a:endParaRPr>
          </a:p>
        </p:txBody>
      </p:sp>
      <p:sp>
        <p:nvSpPr>
          <p:cNvPr id="4" name="Tijdelijke aanduiding voor datum 3">
            <a:extLst>
              <a:ext uri="{FF2B5EF4-FFF2-40B4-BE49-F238E27FC236}">
                <a16:creationId xmlns:a16="http://schemas.microsoft.com/office/drawing/2014/main" id="{2B512615-27F9-402B-91FE-D7B037227160}"/>
              </a:ext>
            </a:extLst>
          </p:cNvPr>
          <p:cNvSpPr>
            <a:spLocks noGrp="1"/>
          </p:cNvSpPr>
          <p:nvPr>
            <p:ph type="dt" sz="half" idx="10"/>
          </p:nvPr>
        </p:nvSpPr>
        <p:spPr/>
        <p:txBody>
          <a:bodyPr/>
          <a:lstStyle/>
          <a:p>
            <a:r>
              <a:rPr lang="nl-NL"/>
              <a:t>27-6-2017</a:t>
            </a:r>
            <a:endParaRPr lang="en-US"/>
          </a:p>
        </p:txBody>
      </p:sp>
      <p:sp>
        <p:nvSpPr>
          <p:cNvPr id="5" name="Tijdelijke aanduiding voor dianummer 4">
            <a:extLst>
              <a:ext uri="{FF2B5EF4-FFF2-40B4-BE49-F238E27FC236}">
                <a16:creationId xmlns:a16="http://schemas.microsoft.com/office/drawing/2014/main" id="{4A1B208B-ADDD-4603-8EAF-336054CA17D6}"/>
              </a:ext>
            </a:extLst>
          </p:cNvPr>
          <p:cNvSpPr>
            <a:spLocks noGrp="1"/>
          </p:cNvSpPr>
          <p:nvPr>
            <p:ph type="sldNum" sz="quarter" idx="12"/>
          </p:nvPr>
        </p:nvSpPr>
        <p:spPr/>
        <p:txBody>
          <a:bodyPr/>
          <a:lstStyle/>
          <a:p>
            <a:fld id="{156BCAEE-3459-D44E-B08F-F9E8C64A0018}" type="slidenum">
              <a:rPr lang="en-US" smtClean="0"/>
              <a:pPr/>
              <a:t>3</a:t>
            </a:fld>
            <a:endParaRPr lang="en-US" dirty="0"/>
          </a:p>
        </p:txBody>
      </p:sp>
    </p:spTree>
    <p:extLst>
      <p:ext uri="{BB962C8B-B14F-4D97-AF65-F5344CB8AC3E}">
        <p14:creationId xmlns:p14="http://schemas.microsoft.com/office/powerpoint/2010/main" val="142801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Draagvermogen</a:t>
            </a:r>
          </a:p>
        </p:txBody>
      </p:sp>
      <p:sp>
        <p:nvSpPr>
          <p:cNvPr id="9" name="Rechthoek 8">
            <a:extLst>
              <a:ext uri="{FF2B5EF4-FFF2-40B4-BE49-F238E27FC236}">
                <a16:creationId xmlns:a16="http://schemas.microsoft.com/office/drawing/2014/main" id="{795A81D3-CF8F-433F-99E5-4745E98BB3C2}"/>
              </a:ext>
            </a:extLst>
          </p:cNvPr>
          <p:cNvSpPr/>
          <p:nvPr/>
        </p:nvSpPr>
        <p:spPr>
          <a:xfrm>
            <a:off x="539552" y="2132374"/>
            <a:ext cx="8327029" cy="923330"/>
          </a:xfrm>
          <a:prstGeom prst="rect">
            <a:avLst/>
          </a:prstGeom>
        </p:spPr>
        <p:txBody>
          <a:bodyPr wrap="square">
            <a:spAutoFit/>
          </a:bodyPr>
          <a:lstStyle/>
          <a:p>
            <a:pPr>
              <a:defRPr/>
            </a:pPr>
            <a:r>
              <a:rPr lang="nl-NL" altLang="nl-NL" dirty="0">
                <a:solidFill>
                  <a:srgbClr val="180F4B"/>
                </a:solidFill>
                <a:latin typeface="Tahoma"/>
              </a:rPr>
              <a:t>SWL: </a:t>
            </a:r>
            <a:r>
              <a:rPr lang="en-GB" altLang="nl-NL" dirty="0">
                <a:solidFill>
                  <a:srgbClr val="180F4B"/>
                </a:solidFill>
                <a:latin typeface="Tahoma"/>
              </a:rPr>
              <a:t>Safe Working Load</a:t>
            </a:r>
            <a:r>
              <a:rPr lang="nl-NL" altLang="nl-NL" dirty="0">
                <a:solidFill>
                  <a:srgbClr val="180F4B"/>
                </a:solidFill>
                <a:latin typeface="Tahoma"/>
              </a:rPr>
              <a:t>.</a:t>
            </a:r>
          </a:p>
          <a:p>
            <a:pPr marL="285750" indent="-285750">
              <a:buFont typeface="Arial" panose="020B0604020202020204" pitchFamily="34" charset="0"/>
              <a:buChar char="•"/>
              <a:defRPr/>
            </a:pPr>
            <a:r>
              <a:rPr lang="nl-NL" altLang="nl-NL" dirty="0">
                <a:solidFill>
                  <a:srgbClr val="180F4B"/>
                </a:solidFill>
                <a:latin typeface="Tahoma"/>
              </a:rPr>
              <a:t>Maximaal gewicht dat een Big Bag kan dragen staat op het label</a:t>
            </a:r>
          </a:p>
          <a:p>
            <a:pPr>
              <a:defRPr/>
            </a:pPr>
            <a:r>
              <a:rPr lang="nl-NL" altLang="nl-NL" dirty="0">
                <a:solidFill>
                  <a:srgbClr val="FF0000"/>
                </a:solidFill>
                <a:latin typeface="Tahoma"/>
              </a:rPr>
              <a:t>		</a:t>
            </a:r>
            <a:endParaRPr lang="nl-NL" altLang="nl-NL" i="1" dirty="0">
              <a:solidFill>
                <a:srgbClr val="FF0000"/>
              </a:solidFill>
              <a:latin typeface="Tahoma"/>
            </a:endParaRPr>
          </a:p>
        </p:txBody>
      </p:sp>
      <p:pic>
        <p:nvPicPr>
          <p:cNvPr id="10" name="Picture 5" descr="perfectlabel">
            <a:extLst>
              <a:ext uri="{FF2B5EF4-FFF2-40B4-BE49-F238E27FC236}">
                <a16:creationId xmlns:a16="http://schemas.microsoft.com/office/drawing/2014/main" id="{F9A280C9-0710-4732-ABC3-3AEFDAB001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981" y="2924944"/>
            <a:ext cx="2242036" cy="323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hoek 10">
            <a:extLst>
              <a:ext uri="{FF2B5EF4-FFF2-40B4-BE49-F238E27FC236}">
                <a16:creationId xmlns:a16="http://schemas.microsoft.com/office/drawing/2014/main" id="{A2367157-0729-412C-8638-5CD14A68B36D}"/>
              </a:ext>
            </a:extLst>
          </p:cNvPr>
          <p:cNvSpPr/>
          <p:nvPr/>
        </p:nvSpPr>
        <p:spPr>
          <a:xfrm>
            <a:off x="2943733" y="6237312"/>
            <a:ext cx="3256533" cy="369332"/>
          </a:xfrm>
          <a:prstGeom prst="rect">
            <a:avLst/>
          </a:prstGeom>
        </p:spPr>
        <p:txBody>
          <a:bodyPr wrap="none">
            <a:spAutoFit/>
          </a:bodyPr>
          <a:lstStyle/>
          <a:p>
            <a:pPr algn="ctr">
              <a:defRPr/>
            </a:pPr>
            <a:r>
              <a:rPr lang="nl-NL" altLang="nl-NL" i="1" dirty="0">
                <a:solidFill>
                  <a:srgbClr val="FF0000"/>
                </a:solidFill>
                <a:latin typeface="Tahoma"/>
              </a:rPr>
              <a:t>Maximum nooit overschrijden!</a:t>
            </a:r>
          </a:p>
        </p:txBody>
      </p:sp>
      <p:sp>
        <p:nvSpPr>
          <p:cNvPr id="12" name="PIJL-RECHTS 4">
            <a:extLst>
              <a:ext uri="{FF2B5EF4-FFF2-40B4-BE49-F238E27FC236}">
                <a16:creationId xmlns:a16="http://schemas.microsoft.com/office/drawing/2014/main" id="{389CC83B-4C3E-4DAC-AA2A-DF0E72DC9DE3}"/>
              </a:ext>
            </a:extLst>
          </p:cNvPr>
          <p:cNvSpPr>
            <a:spLocks noChangeArrowheads="1"/>
          </p:cNvSpPr>
          <p:nvPr/>
        </p:nvSpPr>
        <p:spPr bwMode="auto">
          <a:xfrm>
            <a:off x="2489546" y="6314028"/>
            <a:ext cx="431800" cy="215900"/>
          </a:xfrm>
          <a:prstGeom prst="rightArrow">
            <a:avLst>
              <a:gd name="adj1" fmla="val 50000"/>
              <a:gd name="adj2" fmla="val 50000"/>
            </a:avLst>
          </a:prstGeom>
          <a:solidFill>
            <a:srgbClr val="FF0000"/>
          </a:solidFill>
          <a:ln w="9525" algn="ctr">
            <a:solidFill>
              <a:srgbClr val="180F4B"/>
            </a:solidFill>
            <a:round/>
            <a:headEnd/>
            <a:tailEnd/>
          </a:ln>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nl-NL" altLang="nl-NL" sz="2400" b="0" i="0" u="none" strike="noStrike" kern="0" cap="none" spc="0" normalizeH="0" baseline="0" noProof="0">
              <a:ln>
                <a:noFill/>
              </a:ln>
              <a:solidFill>
                <a:srgbClr val="FF0000"/>
              </a:solidFill>
              <a:effectLst/>
              <a:uLnTx/>
              <a:uFillTx/>
              <a:latin typeface="Times New Roman" panose="02020603050405020304" pitchFamily="18" charset="0"/>
            </a:endParaRPr>
          </a:p>
        </p:txBody>
      </p:sp>
      <p:pic>
        <p:nvPicPr>
          <p:cNvPr id="2" name="Afbeelding 1">
            <a:extLst>
              <a:ext uri="{FF2B5EF4-FFF2-40B4-BE49-F238E27FC236}">
                <a16:creationId xmlns:a16="http://schemas.microsoft.com/office/drawing/2014/main" id="{98FE49F3-1ACE-4A48-86F2-7488535B293E}"/>
              </a:ext>
            </a:extLst>
          </p:cNvPr>
          <p:cNvPicPr>
            <a:picLocks noChangeAspect="1"/>
          </p:cNvPicPr>
          <p:nvPr/>
        </p:nvPicPr>
        <p:blipFill>
          <a:blip r:embed="rId4"/>
          <a:stretch>
            <a:fillRect/>
          </a:stretch>
        </p:blipFill>
        <p:spPr>
          <a:xfrm>
            <a:off x="4499992" y="3470289"/>
            <a:ext cx="1268078" cy="377985"/>
          </a:xfrm>
          <a:prstGeom prst="rect">
            <a:avLst/>
          </a:prstGeom>
        </p:spPr>
      </p:pic>
      <p:sp>
        <p:nvSpPr>
          <p:cNvPr id="5" name="Tijdelijke aanduiding voor datum 4">
            <a:extLst>
              <a:ext uri="{FF2B5EF4-FFF2-40B4-BE49-F238E27FC236}">
                <a16:creationId xmlns:a16="http://schemas.microsoft.com/office/drawing/2014/main" id="{01BE2EC4-C6B8-4ECF-9168-69770D787854}"/>
              </a:ext>
            </a:extLst>
          </p:cNvPr>
          <p:cNvSpPr>
            <a:spLocks noGrp="1"/>
          </p:cNvSpPr>
          <p:nvPr>
            <p:ph type="dt" sz="half" idx="10"/>
          </p:nvPr>
        </p:nvSpPr>
        <p:spPr/>
        <p:txBody>
          <a:bodyPr/>
          <a:lstStyle/>
          <a:p>
            <a:r>
              <a:rPr lang="nl-NL"/>
              <a:t>27-6-2017</a:t>
            </a:r>
            <a:endParaRPr lang="en-US"/>
          </a:p>
        </p:txBody>
      </p:sp>
      <p:sp>
        <p:nvSpPr>
          <p:cNvPr id="6" name="Tijdelijke aanduiding voor dianummer 5">
            <a:extLst>
              <a:ext uri="{FF2B5EF4-FFF2-40B4-BE49-F238E27FC236}">
                <a16:creationId xmlns:a16="http://schemas.microsoft.com/office/drawing/2014/main" id="{5A66EFBD-DF24-4481-9E41-4831A8737BD2}"/>
              </a:ext>
            </a:extLst>
          </p:cNvPr>
          <p:cNvSpPr>
            <a:spLocks noGrp="1"/>
          </p:cNvSpPr>
          <p:nvPr>
            <p:ph type="sldNum" sz="quarter" idx="12"/>
          </p:nvPr>
        </p:nvSpPr>
        <p:spPr/>
        <p:txBody>
          <a:bodyPr/>
          <a:lstStyle/>
          <a:p>
            <a:fld id="{156BCAEE-3459-D44E-B08F-F9E8C64A0018}" type="slidenum">
              <a:rPr lang="en-US" smtClean="0"/>
              <a:pPr/>
              <a:t>4</a:t>
            </a:fld>
            <a:endParaRPr lang="en-US" dirty="0"/>
          </a:p>
        </p:txBody>
      </p:sp>
    </p:spTree>
    <p:extLst>
      <p:ext uri="{BB962C8B-B14F-4D97-AF65-F5344CB8AC3E}">
        <p14:creationId xmlns:p14="http://schemas.microsoft.com/office/powerpoint/2010/main" val="140488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Gebruiksfactor</a:t>
            </a:r>
          </a:p>
        </p:txBody>
      </p:sp>
      <p:sp>
        <p:nvSpPr>
          <p:cNvPr id="4" name="Tijdelijke aanduiding voor tekst 1">
            <a:extLst>
              <a:ext uri="{FF2B5EF4-FFF2-40B4-BE49-F238E27FC236}">
                <a16:creationId xmlns:a16="http://schemas.microsoft.com/office/drawing/2014/main" id="{97A7B241-5413-4A75-A38E-9EEB78D9A59B}"/>
              </a:ext>
            </a:extLst>
          </p:cNvPr>
          <p:cNvSpPr txBox="1">
            <a:spLocks/>
          </p:cNvSpPr>
          <p:nvPr/>
        </p:nvSpPr>
        <p:spPr>
          <a:xfrm>
            <a:off x="539552" y="2132856"/>
            <a:ext cx="8327667" cy="4509120"/>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altLang="nl-NL" sz="1800" b="1" i="0" u="none" strike="noStrike" kern="1200" cap="none" spc="0" normalizeH="0" baseline="0" noProof="0" dirty="0">
                <a:ln>
                  <a:noFill/>
                </a:ln>
                <a:solidFill>
                  <a:srgbClr val="180F4B"/>
                </a:solidFill>
                <a:effectLst/>
                <a:uLnTx/>
                <a:uFillTx/>
                <a:latin typeface="Tahoma"/>
                <a:ea typeface="+mn-ea"/>
                <a:cs typeface="+mn-cs"/>
              </a:rPr>
              <a:t>SF</a:t>
            </a: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 </a:t>
            </a:r>
            <a:r>
              <a:rPr kumimoji="0" lang="nl-NL" altLang="nl-NL" sz="1800" b="1" i="0" u="none" strike="noStrike" kern="1200" cap="none" spc="0" normalizeH="0" baseline="0" noProof="0" dirty="0">
                <a:ln>
                  <a:noFill/>
                </a:ln>
                <a:solidFill>
                  <a:srgbClr val="180F4B"/>
                </a:solidFill>
                <a:effectLst/>
                <a:uLnTx/>
                <a:uFillTx/>
                <a:latin typeface="Tahoma"/>
                <a:ea typeface="+mn-ea"/>
                <a:cs typeface="+mn-cs"/>
              </a:rPr>
              <a:t>Safety Factor</a:t>
            </a:r>
            <a:endParaRPr kumimoji="0" lang="nl-NL" altLang="nl-NL" sz="1800" b="0" i="0" u="none" strike="noStrike" kern="1200" cap="none" spc="0" normalizeH="0" baseline="0" noProof="0" dirty="0">
              <a:ln>
                <a:noFill/>
              </a:ln>
              <a:solidFill>
                <a:srgbClr val="180F4B"/>
              </a:solidFill>
              <a:effectLst/>
              <a:uLnTx/>
              <a:uFillTx/>
              <a:latin typeface="Tahoma"/>
              <a:ea typeface="+mn-ea"/>
              <a:cs typeface="+mn-cs"/>
            </a:endParaRPr>
          </a:p>
          <a:p>
            <a:pPr marL="285750" marR="0" lvl="0"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Veiligheidsmarge</a:t>
            </a:r>
          </a:p>
          <a:p>
            <a:pPr marL="285750" marR="0" lvl="0"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nl-NL" altLang="nl-NL" sz="1800" b="0" i="0" u="none" strike="noStrike" kern="1200" cap="none" spc="0" normalizeH="0" baseline="0" noProof="0" dirty="0">
                <a:ln>
                  <a:noFill/>
                </a:ln>
                <a:solidFill>
                  <a:srgbClr val="180F4B"/>
                </a:solidFill>
                <a:effectLst/>
                <a:uLnTx/>
                <a:uFillTx/>
                <a:latin typeface="Tahoma"/>
                <a:ea typeface="+mn-ea"/>
                <a:cs typeface="+mn-cs"/>
              </a:rPr>
              <a:t>Omdat bij het gebruik/ hijsen de dynamische belasting groter is dan het  gewicht</a:t>
            </a: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nl-NL" altLang="nl-NL" sz="1800" b="0" i="0" u="none" strike="noStrike" kern="1200" cap="none" spc="0" normalizeH="0" baseline="0" noProof="0" dirty="0">
              <a:ln>
                <a:noFill/>
              </a:ln>
              <a:solidFill>
                <a:srgbClr val="180F4B"/>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2400" b="0" i="0" u="none" strike="noStrike" kern="1200" cap="none" spc="0" normalizeH="0" baseline="0" noProof="0" dirty="0">
              <a:ln>
                <a:noFill/>
              </a:ln>
              <a:solidFill>
                <a:srgbClr val="180F4B"/>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2400" b="0" i="0" u="none" strike="noStrike" kern="1200" cap="none" spc="0" normalizeH="0" baseline="0" noProof="0" dirty="0">
              <a:ln>
                <a:noFill/>
              </a:ln>
              <a:solidFill>
                <a:srgbClr val="180F4B"/>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2400" b="0" i="0" u="none" strike="noStrike" kern="1200" cap="none" spc="0" normalizeH="0" baseline="0" noProof="0" dirty="0">
              <a:ln>
                <a:noFill/>
              </a:ln>
              <a:solidFill>
                <a:srgbClr val="180F4B"/>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1800" b="0" i="0" u="none" strike="noStrike" kern="1200" cap="none" spc="0" normalizeH="0" baseline="0" noProof="0" dirty="0">
              <a:ln>
                <a:noFill/>
              </a:ln>
              <a:solidFill>
                <a:srgbClr val="FF0000"/>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1800" b="0" i="0" u="none" strike="noStrike" kern="1200" cap="none" spc="0" normalizeH="0" baseline="0" noProof="0" dirty="0">
              <a:ln>
                <a:noFill/>
              </a:ln>
              <a:solidFill>
                <a:srgbClr val="FF0000"/>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1800" b="0" i="0" u="none" strike="noStrike" kern="1200" cap="none" spc="0" normalizeH="0" baseline="0" noProof="0" dirty="0">
              <a:ln>
                <a:noFill/>
              </a:ln>
              <a:solidFill>
                <a:srgbClr val="FF0000"/>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1800" b="0" i="0" u="none" strike="noStrike" kern="1200" cap="none" spc="0" normalizeH="0" baseline="0" noProof="0" dirty="0">
              <a:ln>
                <a:noFill/>
              </a:ln>
              <a:solidFill>
                <a:srgbClr val="FF0000"/>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altLang="nl-NL" sz="1800" b="0" i="0" u="none" strike="noStrike" kern="1200" cap="none" spc="0" normalizeH="0" baseline="0" noProof="0" dirty="0">
                <a:ln>
                  <a:noFill/>
                </a:ln>
                <a:solidFill>
                  <a:srgbClr val="FF0000"/>
                </a:solidFill>
                <a:effectLst/>
                <a:uLnTx/>
                <a:uFillTx/>
                <a:latin typeface="Tahoma"/>
                <a:ea typeface="+mn-ea"/>
                <a:cs typeface="+mn-cs"/>
              </a:rPr>
              <a:t>Dit is dus een voorbeeld big bag die je maar 1x mag gebruiken (single trip)</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400" b="1" i="0" u="none" strike="noStrike" kern="1200" cap="none" spc="0" normalizeH="0" baseline="0" noProof="0" dirty="0">
              <a:ln>
                <a:noFill/>
              </a:ln>
              <a:solidFill>
                <a:srgbClr val="180F4B"/>
              </a:solidFill>
              <a:effectLst/>
              <a:uLnTx/>
              <a:uFillTx/>
              <a:latin typeface="Tahoma"/>
              <a:ea typeface="+mn-ea"/>
              <a:cs typeface="+mn-cs"/>
            </a:endParaRPr>
          </a:p>
        </p:txBody>
      </p:sp>
      <p:pic>
        <p:nvPicPr>
          <p:cNvPr id="5" name="Picture 5" descr="perfectlabel">
            <a:extLst>
              <a:ext uri="{FF2B5EF4-FFF2-40B4-BE49-F238E27FC236}">
                <a16:creationId xmlns:a16="http://schemas.microsoft.com/office/drawing/2014/main" id="{B0C75531-A05E-435B-AF60-720F8DC28B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462" y="3284984"/>
            <a:ext cx="19970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al 1">
            <a:extLst>
              <a:ext uri="{FF2B5EF4-FFF2-40B4-BE49-F238E27FC236}">
                <a16:creationId xmlns:a16="http://schemas.microsoft.com/office/drawing/2014/main" id="{E73E51E3-BE13-4DAC-BAA6-2632D9F5FE6E}"/>
              </a:ext>
            </a:extLst>
          </p:cNvPr>
          <p:cNvSpPr>
            <a:spLocks noChangeArrowheads="1"/>
          </p:cNvSpPr>
          <p:nvPr/>
        </p:nvSpPr>
        <p:spPr bwMode="auto">
          <a:xfrm>
            <a:off x="3624605" y="3789040"/>
            <a:ext cx="943703" cy="343893"/>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Tx/>
              <a:buFontTx/>
              <a:buNone/>
            </a:pPr>
            <a:endParaRPr lang="nl-NL" altLang="nl-NL">
              <a:solidFill>
                <a:srgbClr val="FF0000"/>
              </a:solidFill>
              <a:latin typeface="Times New Roman" panose="02020603050405020304" pitchFamily="18" charset="0"/>
            </a:endParaRPr>
          </a:p>
        </p:txBody>
      </p:sp>
      <p:sp>
        <p:nvSpPr>
          <p:cNvPr id="7" name="Ovaal 1">
            <a:extLst>
              <a:ext uri="{FF2B5EF4-FFF2-40B4-BE49-F238E27FC236}">
                <a16:creationId xmlns:a16="http://schemas.microsoft.com/office/drawing/2014/main" id="{E942E4FB-A31F-4EE4-9EE7-99BDF897DADD}"/>
              </a:ext>
            </a:extLst>
          </p:cNvPr>
          <p:cNvSpPr>
            <a:spLocks noChangeArrowheads="1"/>
          </p:cNvSpPr>
          <p:nvPr/>
        </p:nvSpPr>
        <p:spPr bwMode="auto">
          <a:xfrm>
            <a:off x="4932040" y="4509120"/>
            <a:ext cx="796815" cy="343893"/>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ClrTx/>
              <a:buFontTx/>
              <a:buNone/>
            </a:pPr>
            <a:endParaRPr lang="nl-NL" altLang="nl-NL">
              <a:solidFill>
                <a:srgbClr val="FF0000"/>
              </a:solidFill>
              <a:latin typeface="Times New Roman" panose="02020603050405020304" pitchFamily="18" charset="0"/>
            </a:endParaRPr>
          </a:p>
        </p:txBody>
      </p:sp>
      <p:sp>
        <p:nvSpPr>
          <p:cNvPr id="8" name="Tijdelijke aanduiding voor datum 7">
            <a:extLst>
              <a:ext uri="{FF2B5EF4-FFF2-40B4-BE49-F238E27FC236}">
                <a16:creationId xmlns:a16="http://schemas.microsoft.com/office/drawing/2014/main" id="{72D3F4AA-68F1-454F-8773-46DD0F25F246}"/>
              </a:ext>
            </a:extLst>
          </p:cNvPr>
          <p:cNvSpPr>
            <a:spLocks noGrp="1"/>
          </p:cNvSpPr>
          <p:nvPr>
            <p:ph type="dt" sz="half" idx="10"/>
          </p:nvPr>
        </p:nvSpPr>
        <p:spPr/>
        <p:txBody>
          <a:bodyPr/>
          <a:lstStyle/>
          <a:p>
            <a:r>
              <a:rPr lang="nl-NL"/>
              <a:t>27-6-2017</a:t>
            </a:r>
            <a:endParaRPr lang="en-US"/>
          </a:p>
        </p:txBody>
      </p:sp>
      <p:sp>
        <p:nvSpPr>
          <p:cNvPr id="9" name="Tijdelijke aanduiding voor dianummer 8">
            <a:extLst>
              <a:ext uri="{FF2B5EF4-FFF2-40B4-BE49-F238E27FC236}">
                <a16:creationId xmlns:a16="http://schemas.microsoft.com/office/drawing/2014/main" id="{A481762E-5960-409E-8416-53BB69309531}"/>
              </a:ext>
            </a:extLst>
          </p:cNvPr>
          <p:cNvSpPr>
            <a:spLocks noGrp="1"/>
          </p:cNvSpPr>
          <p:nvPr>
            <p:ph type="sldNum" sz="quarter" idx="12"/>
          </p:nvPr>
        </p:nvSpPr>
        <p:spPr/>
        <p:txBody>
          <a:bodyPr/>
          <a:lstStyle/>
          <a:p>
            <a:fld id="{156BCAEE-3459-D44E-B08F-F9E8C64A0018}" type="slidenum">
              <a:rPr lang="en-US" smtClean="0"/>
              <a:pPr/>
              <a:t>5</a:t>
            </a:fld>
            <a:endParaRPr lang="en-US" dirty="0"/>
          </a:p>
        </p:txBody>
      </p:sp>
    </p:spTree>
    <p:extLst>
      <p:ext uri="{BB962C8B-B14F-4D97-AF65-F5344CB8AC3E}">
        <p14:creationId xmlns:p14="http://schemas.microsoft.com/office/powerpoint/2010/main" val="286742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identificatie</a:t>
            </a:r>
          </a:p>
        </p:txBody>
      </p:sp>
      <p:sp>
        <p:nvSpPr>
          <p:cNvPr id="4" name="Tijdelijke aanduiding voor tekst 1">
            <a:extLst>
              <a:ext uri="{FF2B5EF4-FFF2-40B4-BE49-F238E27FC236}">
                <a16:creationId xmlns:a16="http://schemas.microsoft.com/office/drawing/2014/main" id="{F2016088-27E0-47CF-A139-16A063BA1E44}"/>
              </a:ext>
            </a:extLst>
          </p:cNvPr>
          <p:cNvSpPr txBox="1">
            <a:spLocks/>
          </p:cNvSpPr>
          <p:nvPr/>
        </p:nvSpPr>
        <p:spPr>
          <a:xfrm>
            <a:off x="471487" y="2132856"/>
            <a:ext cx="8215313" cy="442915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altLang="nl-NL" sz="1900" b="1" i="0" u="none" strike="noStrike" kern="1200" cap="none" spc="0" normalizeH="0" baseline="0" noProof="0" dirty="0">
                <a:ln>
                  <a:noFill/>
                </a:ln>
                <a:solidFill>
                  <a:srgbClr val="002060"/>
                </a:solidFill>
                <a:effectLst/>
                <a:uLnTx/>
                <a:uFillTx/>
                <a:latin typeface="Tahoma"/>
                <a:ea typeface="+mn-ea"/>
                <a:cs typeface="Times New Roman" pitchFamily="18" charset="0"/>
              </a:rPr>
              <a:t>Label (etiket) Big Bag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1800" b="0" i="0" u="none" strike="noStrike" kern="1200" cap="none" spc="0" normalizeH="0" baseline="0" noProof="0" dirty="0">
              <a:ln>
                <a:noFill/>
              </a:ln>
              <a:solidFill>
                <a:srgbClr val="000000"/>
              </a:solidFill>
              <a:effectLst/>
              <a:uLnTx/>
              <a:uFillTx/>
              <a:latin typeface="Tahoma"/>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altLang="nl-NL" sz="1800" b="1" i="0" u="none" strike="noStrike" kern="1200" cap="none" spc="0" normalizeH="0" baseline="0" noProof="0" dirty="0">
                <a:ln>
                  <a:noFill/>
                </a:ln>
                <a:solidFill>
                  <a:srgbClr val="FF0000"/>
                </a:solidFill>
                <a:effectLst/>
                <a:uLnTx/>
                <a:uFillTx/>
                <a:latin typeface="Tahoma"/>
                <a:ea typeface="+mn-ea"/>
                <a:cs typeface="Times New Roman" pitchFamily="18" charset="0"/>
              </a:rPr>
              <a:t>1) Fabrikant of leverancier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altLang="nl-NL" sz="1800" b="1" i="0" u="none" strike="noStrike" kern="1200" cap="none" spc="0" normalizeH="0" baseline="0" noProof="0" dirty="0">
                <a:ln>
                  <a:noFill/>
                </a:ln>
                <a:solidFill>
                  <a:srgbClr val="FF0000"/>
                </a:solidFill>
                <a:effectLst/>
                <a:uLnTx/>
                <a:uFillTx/>
                <a:latin typeface="Tahoma"/>
                <a:ea typeface="+mn-ea"/>
                <a:cs typeface="Times New Roman" pitchFamily="18" charset="0"/>
              </a:rPr>
              <a:t>2) Maximale draagvermogen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altLang="nl-NL" sz="1800" b="1" i="0" u="none" strike="noStrike" kern="1200" cap="none" spc="0" normalizeH="0" baseline="0" noProof="0" dirty="0">
                <a:ln>
                  <a:noFill/>
                </a:ln>
                <a:solidFill>
                  <a:srgbClr val="FF0000"/>
                </a:solidFill>
                <a:effectLst/>
                <a:uLnTx/>
                <a:uFillTx/>
                <a:latin typeface="Tahoma"/>
                <a:ea typeface="+mn-ea"/>
                <a:cs typeface="Times New Roman" pitchFamily="18" charset="0"/>
              </a:rPr>
              <a:t>3) Type aanduiding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altLang="nl-NL" sz="1800" b="1" i="0" u="none" strike="noStrike" kern="1200" cap="none" spc="0" normalizeH="0" baseline="0" noProof="0" dirty="0">
                <a:ln>
                  <a:noFill/>
                </a:ln>
                <a:solidFill>
                  <a:srgbClr val="FF0000"/>
                </a:solidFill>
                <a:effectLst/>
                <a:uLnTx/>
                <a:uFillTx/>
                <a:latin typeface="Tahoma"/>
                <a:ea typeface="+mn-ea"/>
                <a:cs typeface="Times New Roman" pitchFamily="18" charset="0"/>
              </a:rPr>
              <a:t>4) Code recycling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altLang="nl-NL" sz="1800" b="1" i="0" u="none" strike="noStrike" kern="1200" cap="none" spc="0" normalizeH="0" baseline="0" noProof="0" dirty="0">
                <a:ln>
                  <a:noFill/>
                </a:ln>
                <a:solidFill>
                  <a:srgbClr val="FF0000"/>
                </a:solidFill>
                <a:effectLst/>
                <a:uLnTx/>
                <a:uFillTx/>
                <a:latin typeface="Tahoma"/>
                <a:ea typeface="+mn-ea"/>
                <a:cs typeface="Times New Roman" pitchFamily="18" charset="0"/>
              </a:rPr>
              <a:t>5) Gebruiksfactor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altLang="nl-NL" sz="1800" b="1" i="0" u="none" strike="noStrike" kern="1200" cap="none" spc="0" normalizeH="0" baseline="0" noProof="0" dirty="0">
                <a:ln>
                  <a:noFill/>
                </a:ln>
                <a:solidFill>
                  <a:srgbClr val="FF0000"/>
                </a:solidFill>
                <a:effectLst/>
                <a:uLnTx/>
                <a:uFillTx/>
                <a:latin typeface="Tahoma"/>
                <a:ea typeface="+mn-ea"/>
                <a:cs typeface="Times New Roman" pitchFamily="18" charset="0"/>
              </a:rPr>
              <a:t>6) Referentie norm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altLang="nl-NL" sz="1800" b="1" i="0" u="none" strike="noStrike" kern="1200" cap="none" spc="0" normalizeH="0" baseline="0" noProof="0" dirty="0">
                <a:ln>
                  <a:noFill/>
                </a:ln>
                <a:solidFill>
                  <a:srgbClr val="FF0000"/>
                </a:solidFill>
                <a:effectLst/>
                <a:uLnTx/>
                <a:uFillTx/>
                <a:latin typeface="Tahoma"/>
                <a:ea typeface="+mn-ea"/>
                <a:cs typeface="Times New Roman" pitchFamily="18" charset="0"/>
              </a:rPr>
              <a:t>7) Klasse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altLang="nl-NL" sz="1800" b="1" i="0" u="none" strike="noStrike" kern="1200" cap="none" spc="0" normalizeH="0" baseline="0" noProof="0" dirty="0">
                <a:ln>
                  <a:noFill/>
                </a:ln>
                <a:solidFill>
                  <a:srgbClr val="FF0000"/>
                </a:solidFill>
                <a:effectLst/>
                <a:uLnTx/>
                <a:uFillTx/>
                <a:latin typeface="Tahoma"/>
                <a:ea typeface="+mn-ea"/>
                <a:cs typeface="Times New Roman" pitchFamily="18" charset="0"/>
              </a:rPr>
              <a:t>8) Fabricage datum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altLang="nl-NL" sz="1800" b="1" i="0" u="none" strike="noStrike" kern="1200" cap="none" spc="0" normalizeH="0" baseline="0" noProof="0" dirty="0">
                <a:ln>
                  <a:noFill/>
                </a:ln>
                <a:solidFill>
                  <a:srgbClr val="FF0000"/>
                </a:solidFill>
                <a:effectLst/>
                <a:uLnTx/>
                <a:uFillTx/>
                <a:latin typeface="Tahoma"/>
                <a:ea typeface="+mn-ea"/>
                <a:cs typeface="Times New Roman" pitchFamily="18" charset="0"/>
              </a:rPr>
              <a:t>9) Pictogrammen aanbevolen gebruik</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2400" b="1" i="0" u="none" strike="noStrike" kern="1200" cap="none" spc="0" normalizeH="0" baseline="0" noProof="0" dirty="0">
              <a:ln>
                <a:noFill/>
              </a:ln>
              <a:solidFill>
                <a:srgbClr val="180F4B"/>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3200" b="0" i="0" u="none" strike="noStrike" kern="1200" cap="none" spc="0" normalizeH="0" baseline="0" noProof="0" dirty="0">
              <a:ln>
                <a:noFill/>
              </a:ln>
              <a:solidFill>
                <a:srgbClr val="180F4B"/>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3200" b="0" i="0" u="none" strike="noStrike" kern="1200" cap="none" spc="0" normalizeH="0" baseline="0" noProof="0" dirty="0">
              <a:ln>
                <a:noFill/>
              </a:ln>
              <a:solidFill>
                <a:srgbClr val="180F4B"/>
              </a:solidFill>
              <a:effectLst/>
              <a:uLnTx/>
              <a:uFillTx/>
              <a:latin typeface="Tahoma"/>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altLang="nl-NL" sz="2000" b="0" i="0" u="none" strike="noStrike" kern="1200" cap="none" spc="0" normalizeH="0" baseline="0" noProof="0" dirty="0">
              <a:ln>
                <a:noFill/>
              </a:ln>
              <a:solidFill>
                <a:srgbClr val="180F4B"/>
              </a:solidFill>
              <a:effectLst/>
              <a:uLnTx/>
              <a:uFillTx/>
              <a:latin typeface="Tahoma"/>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srgbClr val="180F4B"/>
              </a:solidFill>
              <a:effectLst/>
              <a:uLnTx/>
              <a:uFillTx/>
              <a:latin typeface="Tahoma"/>
              <a:ea typeface="+mn-ea"/>
              <a:cs typeface="+mn-cs"/>
            </a:endParaRPr>
          </a:p>
        </p:txBody>
      </p:sp>
      <p:pic>
        <p:nvPicPr>
          <p:cNvPr id="5" name="Picture 5" descr="perfectlabel">
            <a:extLst>
              <a:ext uri="{FF2B5EF4-FFF2-40B4-BE49-F238E27FC236}">
                <a16:creationId xmlns:a16="http://schemas.microsoft.com/office/drawing/2014/main" id="{135A6C1D-E2A4-455D-B2A5-8039DB734A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204864"/>
            <a:ext cx="2663651" cy="384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0">
            <a:extLst>
              <a:ext uri="{FF2B5EF4-FFF2-40B4-BE49-F238E27FC236}">
                <a16:creationId xmlns:a16="http://schemas.microsoft.com/office/drawing/2014/main" id="{2A71F734-6C61-42DF-82F6-D2612253532C}"/>
              </a:ext>
            </a:extLst>
          </p:cNvPr>
          <p:cNvSpPr txBox="1">
            <a:spLocks noChangeAspect="1" noChangeArrowheads="1"/>
          </p:cNvSpPr>
          <p:nvPr/>
        </p:nvSpPr>
        <p:spPr bwMode="auto">
          <a:xfrm>
            <a:off x="5148064" y="2492896"/>
            <a:ext cx="287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FontTx/>
              <a:buNone/>
            </a:pPr>
            <a:r>
              <a:rPr lang="nl-NL" altLang="nl-NL" sz="1200" b="1" dirty="0">
                <a:solidFill>
                  <a:srgbClr val="FF0000"/>
                </a:solidFill>
                <a:latin typeface="Times New Roman" panose="02020603050405020304" pitchFamily="18" charset="0"/>
              </a:rPr>
              <a:t>1</a:t>
            </a:r>
          </a:p>
        </p:txBody>
      </p:sp>
      <p:sp>
        <p:nvSpPr>
          <p:cNvPr id="7" name="Text Box 70">
            <a:extLst>
              <a:ext uri="{FF2B5EF4-FFF2-40B4-BE49-F238E27FC236}">
                <a16:creationId xmlns:a16="http://schemas.microsoft.com/office/drawing/2014/main" id="{6E4E90E4-30D5-4706-BA65-242A0933FA61}"/>
              </a:ext>
            </a:extLst>
          </p:cNvPr>
          <p:cNvSpPr txBox="1">
            <a:spLocks noChangeAspect="1" noChangeArrowheads="1"/>
          </p:cNvSpPr>
          <p:nvPr/>
        </p:nvSpPr>
        <p:spPr bwMode="auto">
          <a:xfrm>
            <a:off x="5148064" y="2924944"/>
            <a:ext cx="287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FontTx/>
              <a:buNone/>
            </a:pPr>
            <a:r>
              <a:rPr lang="nl-NL" altLang="nl-NL" sz="1200" b="1" dirty="0">
                <a:solidFill>
                  <a:srgbClr val="FF0000"/>
                </a:solidFill>
                <a:latin typeface="Times New Roman" panose="02020603050405020304" pitchFamily="18" charset="0"/>
              </a:rPr>
              <a:t>2</a:t>
            </a:r>
          </a:p>
        </p:txBody>
      </p:sp>
      <p:sp>
        <p:nvSpPr>
          <p:cNvPr id="8" name="Text Box 70">
            <a:extLst>
              <a:ext uri="{FF2B5EF4-FFF2-40B4-BE49-F238E27FC236}">
                <a16:creationId xmlns:a16="http://schemas.microsoft.com/office/drawing/2014/main" id="{2755BCE4-8A6C-4C42-9724-9B9F17EA6B6E}"/>
              </a:ext>
            </a:extLst>
          </p:cNvPr>
          <p:cNvSpPr txBox="1">
            <a:spLocks noChangeAspect="1" noChangeArrowheads="1"/>
          </p:cNvSpPr>
          <p:nvPr/>
        </p:nvSpPr>
        <p:spPr bwMode="auto">
          <a:xfrm>
            <a:off x="5158696" y="4072797"/>
            <a:ext cx="287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FontTx/>
              <a:buNone/>
            </a:pPr>
            <a:r>
              <a:rPr lang="nl-NL" altLang="nl-NL" sz="1200" b="1" dirty="0">
                <a:solidFill>
                  <a:srgbClr val="FF0000"/>
                </a:solidFill>
                <a:latin typeface="Times New Roman" panose="02020603050405020304" pitchFamily="18" charset="0"/>
              </a:rPr>
              <a:t>6</a:t>
            </a:r>
          </a:p>
        </p:txBody>
      </p:sp>
      <p:sp>
        <p:nvSpPr>
          <p:cNvPr id="9" name="Text Box 70">
            <a:extLst>
              <a:ext uri="{FF2B5EF4-FFF2-40B4-BE49-F238E27FC236}">
                <a16:creationId xmlns:a16="http://schemas.microsoft.com/office/drawing/2014/main" id="{F62E65B2-7959-4087-A833-ABF84123181B}"/>
              </a:ext>
            </a:extLst>
          </p:cNvPr>
          <p:cNvSpPr txBox="1">
            <a:spLocks noChangeAspect="1" noChangeArrowheads="1"/>
          </p:cNvSpPr>
          <p:nvPr/>
        </p:nvSpPr>
        <p:spPr bwMode="auto">
          <a:xfrm>
            <a:off x="5148185" y="5733256"/>
            <a:ext cx="287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FontTx/>
              <a:buNone/>
            </a:pPr>
            <a:r>
              <a:rPr lang="nl-NL" altLang="nl-NL" sz="1200" b="1" dirty="0">
                <a:solidFill>
                  <a:srgbClr val="FF0000"/>
                </a:solidFill>
                <a:latin typeface="Times New Roman" panose="02020603050405020304" pitchFamily="18" charset="0"/>
              </a:rPr>
              <a:t>1</a:t>
            </a:r>
          </a:p>
        </p:txBody>
      </p:sp>
      <p:sp>
        <p:nvSpPr>
          <p:cNvPr id="10" name="Text Box 70">
            <a:extLst>
              <a:ext uri="{FF2B5EF4-FFF2-40B4-BE49-F238E27FC236}">
                <a16:creationId xmlns:a16="http://schemas.microsoft.com/office/drawing/2014/main" id="{FB6B92A8-E49F-4BAF-8AC5-BBE918B59302}"/>
              </a:ext>
            </a:extLst>
          </p:cNvPr>
          <p:cNvSpPr txBox="1">
            <a:spLocks noChangeAspect="1" noChangeArrowheads="1"/>
          </p:cNvSpPr>
          <p:nvPr/>
        </p:nvSpPr>
        <p:spPr bwMode="auto">
          <a:xfrm>
            <a:off x="8441309" y="2276872"/>
            <a:ext cx="287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FontTx/>
              <a:buNone/>
            </a:pPr>
            <a:r>
              <a:rPr lang="nl-NL" altLang="nl-NL" sz="1200" b="1" dirty="0">
                <a:solidFill>
                  <a:srgbClr val="FF0000"/>
                </a:solidFill>
                <a:latin typeface="Times New Roman" panose="02020603050405020304" pitchFamily="18" charset="0"/>
              </a:rPr>
              <a:t>3</a:t>
            </a:r>
          </a:p>
        </p:txBody>
      </p:sp>
      <p:sp>
        <p:nvSpPr>
          <p:cNvPr id="11" name="Text Box 70">
            <a:extLst>
              <a:ext uri="{FF2B5EF4-FFF2-40B4-BE49-F238E27FC236}">
                <a16:creationId xmlns:a16="http://schemas.microsoft.com/office/drawing/2014/main" id="{56DE6CCE-86CF-402F-AA26-369514E36A6F}"/>
              </a:ext>
            </a:extLst>
          </p:cNvPr>
          <p:cNvSpPr txBox="1">
            <a:spLocks noChangeAspect="1" noChangeArrowheads="1"/>
          </p:cNvSpPr>
          <p:nvPr/>
        </p:nvSpPr>
        <p:spPr bwMode="auto">
          <a:xfrm>
            <a:off x="8437556" y="2624777"/>
            <a:ext cx="287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FontTx/>
              <a:buNone/>
            </a:pPr>
            <a:r>
              <a:rPr lang="nl-NL" altLang="nl-NL" sz="1200" b="1" dirty="0">
                <a:solidFill>
                  <a:srgbClr val="FF0000"/>
                </a:solidFill>
                <a:latin typeface="Times New Roman" panose="02020603050405020304" pitchFamily="18" charset="0"/>
              </a:rPr>
              <a:t>4</a:t>
            </a:r>
          </a:p>
        </p:txBody>
      </p:sp>
      <p:sp>
        <p:nvSpPr>
          <p:cNvPr id="12" name="Text Box 70">
            <a:extLst>
              <a:ext uri="{FF2B5EF4-FFF2-40B4-BE49-F238E27FC236}">
                <a16:creationId xmlns:a16="http://schemas.microsoft.com/office/drawing/2014/main" id="{F60C8039-0D1C-4F94-93F4-9F67D4583FCC}"/>
              </a:ext>
            </a:extLst>
          </p:cNvPr>
          <p:cNvSpPr txBox="1">
            <a:spLocks noChangeAspect="1" noChangeArrowheads="1"/>
          </p:cNvSpPr>
          <p:nvPr/>
        </p:nvSpPr>
        <p:spPr bwMode="auto">
          <a:xfrm>
            <a:off x="8437556" y="2906111"/>
            <a:ext cx="287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FontTx/>
              <a:buNone/>
            </a:pPr>
            <a:r>
              <a:rPr lang="nl-NL" altLang="nl-NL" sz="1200" b="1" dirty="0">
                <a:solidFill>
                  <a:srgbClr val="FF0000"/>
                </a:solidFill>
                <a:latin typeface="Times New Roman" panose="02020603050405020304" pitchFamily="18" charset="0"/>
              </a:rPr>
              <a:t>5</a:t>
            </a:r>
          </a:p>
        </p:txBody>
      </p:sp>
      <p:sp>
        <p:nvSpPr>
          <p:cNvPr id="13" name="Text Box 70">
            <a:extLst>
              <a:ext uri="{FF2B5EF4-FFF2-40B4-BE49-F238E27FC236}">
                <a16:creationId xmlns:a16="http://schemas.microsoft.com/office/drawing/2014/main" id="{EC987A34-524C-49A7-A86A-6DD3439319CE}"/>
              </a:ext>
            </a:extLst>
          </p:cNvPr>
          <p:cNvSpPr txBox="1">
            <a:spLocks noChangeAspect="1" noChangeArrowheads="1"/>
          </p:cNvSpPr>
          <p:nvPr/>
        </p:nvSpPr>
        <p:spPr bwMode="auto">
          <a:xfrm>
            <a:off x="8437555" y="3391335"/>
            <a:ext cx="287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FontTx/>
              <a:buNone/>
            </a:pPr>
            <a:r>
              <a:rPr lang="nl-NL" altLang="nl-NL" sz="1200" b="1" dirty="0">
                <a:solidFill>
                  <a:srgbClr val="FF0000"/>
                </a:solidFill>
                <a:latin typeface="Times New Roman" panose="02020603050405020304" pitchFamily="18" charset="0"/>
              </a:rPr>
              <a:t>6</a:t>
            </a:r>
          </a:p>
        </p:txBody>
      </p:sp>
      <p:sp>
        <p:nvSpPr>
          <p:cNvPr id="14" name="Text Box 70">
            <a:extLst>
              <a:ext uri="{FF2B5EF4-FFF2-40B4-BE49-F238E27FC236}">
                <a16:creationId xmlns:a16="http://schemas.microsoft.com/office/drawing/2014/main" id="{CB85BB0E-0575-49AD-81D8-A8118038BB95}"/>
              </a:ext>
            </a:extLst>
          </p:cNvPr>
          <p:cNvSpPr txBox="1">
            <a:spLocks noChangeAspect="1" noChangeArrowheads="1"/>
          </p:cNvSpPr>
          <p:nvPr/>
        </p:nvSpPr>
        <p:spPr bwMode="auto">
          <a:xfrm>
            <a:off x="8437555" y="3935478"/>
            <a:ext cx="287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FontTx/>
              <a:buNone/>
            </a:pPr>
            <a:r>
              <a:rPr lang="nl-NL" altLang="nl-NL" sz="1200" b="1" dirty="0">
                <a:solidFill>
                  <a:srgbClr val="FF0000"/>
                </a:solidFill>
                <a:latin typeface="Times New Roman" panose="02020603050405020304" pitchFamily="18" charset="0"/>
              </a:rPr>
              <a:t>7</a:t>
            </a:r>
          </a:p>
        </p:txBody>
      </p:sp>
      <p:sp>
        <p:nvSpPr>
          <p:cNvPr id="15" name="Text Box 70">
            <a:extLst>
              <a:ext uri="{FF2B5EF4-FFF2-40B4-BE49-F238E27FC236}">
                <a16:creationId xmlns:a16="http://schemas.microsoft.com/office/drawing/2014/main" id="{3395532E-B4E4-4B39-95AF-BE261EF6E9D2}"/>
              </a:ext>
            </a:extLst>
          </p:cNvPr>
          <p:cNvSpPr txBox="1">
            <a:spLocks noChangeAspect="1" noChangeArrowheads="1"/>
          </p:cNvSpPr>
          <p:nvPr/>
        </p:nvSpPr>
        <p:spPr bwMode="auto">
          <a:xfrm>
            <a:off x="8437555" y="4150648"/>
            <a:ext cx="287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FontTx/>
              <a:buNone/>
            </a:pPr>
            <a:r>
              <a:rPr lang="nl-NL" altLang="nl-NL" sz="1200" b="1" dirty="0">
                <a:solidFill>
                  <a:srgbClr val="FF0000"/>
                </a:solidFill>
                <a:latin typeface="Times New Roman" panose="02020603050405020304" pitchFamily="18" charset="0"/>
              </a:rPr>
              <a:t>8</a:t>
            </a:r>
          </a:p>
        </p:txBody>
      </p:sp>
      <p:sp>
        <p:nvSpPr>
          <p:cNvPr id="16" name="Text Box 70">
            <a:extLst>
              <a:ext uri="{FF2B5EF4-FFF2-40B4-BE49-F238E27FC236}">
                <a16:creationId xmlns:a16="http://schemas.microsoft.com/office/drawing/2014/main" id="{39A2D44F-7376-4D81-BC6E-DD5BC7EB6D02}"/>
              </a:ext>
            </a:extLst>
          </p:cNvPr>
          <p:cNvSpPr txBox="1">
            <a:spLocks noChangeAspect="1" noChangeArrowheads="1"/>
          </p:cNvSpPr>
          <p:nvPr/>
        </p:nvSpPr>
        <p:spPr bwMode="auto">
          <a:xfrm>
            <a:off x="8437555" y="4924451"/>
            <a:ext cx="287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9D2222"/>
              </a:buClr>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ClrTx/>
              <a:buFontTx/>
              <a:buNone/>
            </a:pPr>
            <a:r>
              <a:rPr lang="nl-NL" altLang="nl-NL" sz="1200" b="1" dirty="0">
                <a:solidFill>
                  <a:srgbClr val="FF0000"/>
                </a:solidFill>
                <a:latin typeface="Times New Roman" panose="02020603050405020304" pitchFamily="18" charset="0"/>
              </a:rPr>
              <a:t>9</a:t>
            </a:r>
          </a:p>
        </p:txBody>
      </p:sp>
      <p:sp>
        <p:nvSpPr>
          <p:cNvPr id="17" name="Tijdelijke aanduiding voor datum 16">
            <a:extLst>
              <a:ext uri="{FF2B5EF4-FFF2-40B4-BE49-F238E27FC236}">
                <a16:creationId xmlns:a16="http://schemas.microsoft.com/office/drawing/2014/main" id="{07D40138-19DD-4714-9860-EF7AB83AC0D3}"/>
              </a:ext>
            </a:extLst>
          </p:cNvPr>
          <p:cNvSpPr>
            <a:spLocks noGrp="1"/>
          </p:cNvSpPr>
          <p:nvPr>
            <p:ph type="dt" sz="half" idx="10"/>
          </p:nvPr>
        </p:nvSpPr>
        <p:spPr/>
        <p:txBody>
          <a:bodyPr/>
          <a:lstStyle/>
          <a:p>
            <a:r>
              <a:rPr lang="nl-NL"/>
              <a:t>27-6-2017</a:t>
            </a:r>
            <a:endParaRPr lang="en-US"/>
          </a:p>
        </p:txBody>
      </p:sp>
      <p:sp>
        <p:nvSpPr>
          <p:cNvPr id="18" name="Tijdelijke aanduiding voor dianummer 17">
            <a:extLst>
              <a:ext uri="{FF2B5EF4-FFF2-40B4-BE49-F238E27FC236}">
                <a16:creationId xmlns:a16="http://schemas.microsoft.com/office/drawing/2014/main" id="{FBC6E468-DDE9-43B9-9E21-3E3B8803457A}"/>
              </a:ext>
            </a:extLst>
          </p:cNvPr>
          <p:cNvSpPr>
            <a:spLocks noGrp="1"/>
          </p:cNvSpPr>
          <p:nvPr>
            <p:ph type="sldNum" sz="quarter" idx="12"/>
          </p:nvPr>
        </p:nvSpPr>
        <p:spPr/>
        <p:txBody>
          <a:bodyPr/>
          <a:lstStyle/>
          <a:p>
            <a:fld id="{156BCAEE-3459-D44E-B08F-F9E8C64A0018}" type="slidenum">
              <a:rPr lang="en-US" smtClean="0"/>
              <a:pPr/>
              <a:t>6</a:t>
            </a:fld>
            <a:endParaRPr lang="en-US" dirty="0"/>
          </a:p>
        </p:txBody>
      </p:sp>
    </p:spTree>
    <p:extLst>
      <p:ext uri="{BB962C8B-B14F-4D97-AF65-F5344CB8AC3E}">
        <p14:creationId xmlns:p14="http://schemas.microsoft.com/office/powerpoint/2010/main" val="224922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Gevaren werken met Big Bags</a:t>
            </a:r>
          </a:p>
        </p:txBody>
      </p:sp>
      <p:sp>
        <p:nvSpPr>
          <p:cNvPr id="4" name="Tijdelijke aanduiding voor tekst 1">
            <a:extLst>
              <a:ext uri="{FF2B5EF4-FFF2-40B4-BE49-F238E27FC236}">
                <a16:creationId xmlns:a16="http://schemas.microsoft.com/office/drawing/2014/main" id="{47D401C2-CE8E-43AA-8ED4-9F2FF0456D4C}"/>
              </a:ext>
            </a:extLst>
          </p:cNvPr>
          <p:cNvSpPr txBox="1">
            <a:spLocks/>
          </p:cNvSpPr>
          <p:nvPr/>
        </p:nvSpPr>
        <p:spPr>
          <a:xfrm>
            <a:off x="611560" y="3068960"/>
            <a:ext cx="8215313" cy="442915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a:ln>
                  <a:noFill/>
                </a:ln>
                <a:solidFill>
                  <a:srgbClr val="180F4B"/>
                </a:solidFill>
                <a:effectLst/>
                <a:uLnTx/>
                <a:uFillTx/>
                <a:latin typeface="Tahoma"/>
                <a:ea typeface="+mn-ea"/>
                <a:cs typeface="+mn-cs"/>
              </a:rPr>
              <a:t>Beknellingsgevaar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a:ln>
                  <a:noFill/>
                </a:ln>
                <a:solidFill>
                  <a:srgbClr val="180F4B"/>
                </a:solidFill>
                <a:effectLst/>
                <a:uLnTx/>
                <a:uFillTx/>
                <a:latin typeface="Tahoma"/>
                <a:ea typeface="+mn-ea"/>
                <a:cs typeface="+mn-cs"/>
              </a:rPr>
              <a:t>Gehesen of geheven lasten kunnen vallen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a:ln>
                  <a:noFill/>
                </a:ln>
                <a:solidFill>
                  <a:srgbClr val="180F4B"/>
                </a:solidFill>
                <a:effectLst/>
                <a:uLnTx/>
                <a:uFillTx/>
                <a:latin typeface="Tahoma"/>
                <a:ea typeface="+mn-ea"/>
                <a:cs typeface="+mn-cs"/>
              </a:rPr>
              <a:t>Omvallen tijdens transport of na het afpikken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a:ln>
                  <a:noFill/>
                </a:ln>
                <a:solidFill>
                  <a:srgbClr val="180F4B"/>
                </a:solidFill>
                <a:effectLst/>
                <a:uLnTx/>
                <a:uFillTx/>
                <a:latin typeface="Tahoma"/>
                <a:ea typeface="+mn-ea"/>
                <a:cs typeface="+mn-cs"/>
              </a:rPr>
              <a:t>Stapels kunnen instorten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srgbClr val="180F4B"/>
              </a:solidFill>
              <a:effectLst/>
              <a:uLnTx/>
              <a:uFillTx/>
              <a:latin typeface="Tahoma"/>
              <a:ea typeface="+mn-ea"/>
              <a:cs typeface="+mn-cs"/>
            </a:endParaRPr>
          </a:p>
        </p:txBody>
      </p:sp>
      <p:sp>
        <p:nvSpPr>
          <p:cNvPr id="5" name="Tijdelijke aanduiding voor datum 4">
            <a:extLst>
              <a:ext uri="{FF2B5EF4-FFF2-40B4-BE49-F238E27FC236}">
                <a16:creationId xmlns:a16="http://schemas.microsoft.com/office/drawing/2014/main" id="{35DC8725-4696-4D95-A69B-D55F380869E3}"/>
              </a:ext>
            </a:extLst>
          </p:cNvPr>
          <p:cNvSpPr>
            <a:spLocks noGrp="1"/>
          </p:cNvSpPr>
          <p:nvPr>
            <p:ph type="dt" sz="half" idx="10"/>
          </p:nvPr>
        </p:nvSpPr>
        <p:spPr/>
        <p:txBody>
          <a:bodyPr/>
          <a:lstStyle/>
          <a:p>
            <a:r>
              <a:rPr lang="nl-NL"/>
              <a:t>27-6-2017</a:t>
            </a:r>
            <a:endParaRPr lang="en-US"/>
          </a:p>
        </p:txBody>
      </p:sp>
      <p:sp>
        <p:nvSpPr>
          <p:cNvPr id="6" name="Tijdelijke aanduiding voor dianummer 5">
            <a:extLst>
              <a:ext uri="{FF2B5EF4-FFF2-40B4-BE49-F238E27FC236}">
                <a16:creationId xmlns:a16="http://schemas.microsoft.com/office/drawing/2014/main" id="{5A8A314A-5D65-4B03-AE45-40A4C72A2C88}"/>
              </a:ext>
            </a:extLst>
          </p:cNvPr>
          <p:cNvSpPr>
            <a:spLocks noGrp="1"/>
          </p:cNvSpPr>
          <p:nvPr>
            <p:ph type="sldNum" sz="quarter" idx="12"/>
          </p:nvPr>
        </p:nvSpPr>
        <p:spPr/>
        <p:txBody>
          <a:bodyPr/>
          <a:lstStyle/>
          <a:p>
            <a:fld id="{156BCAEE-3459-D44E-B08F-F9E8C64A0018}" type="slidenum">
              <a:rPr lang="en-US" smtClean="0"/>
              <a:pPr/>
              <a:t>7</a:t>
            </a:fld>
            <a:endParaRPr lang="en-US" dirty="0"/>
          </a:p>
        </p:txBody>
      </p:sp>
    </p:spTree>
    <p:extLst>
      <p:ext uri="{BB962C8B-B14F-4D97-AF65-F5344CB8AC3E}">
        <p14:creationId xmlns:p14="http://schemas.microsoft.com/office/powerpoint/2010/main" val="219821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Regels voor het eerste gebruik</a:t>
            </a:r>
          </a:p>
        </p:txBody>
      </p:sp>
      <p:sp>
        <p:nvSpPr>
          <p:cNvPr id="4" name="Tijdelijke aanduiding voor tekst 1">
            <a:extLst>
              <a:ext uri="{FF2B5EF4-FFF2-40B4-BE49-F238E27FC236}">
                <a16:creationId xmlns:a16="http://schemas.microsoft.com/office/drawing/2014/main" id="{0AB444E4-8548-4662-ADED-0FE54DCD2BE2}"/>
              </a:ext>
            </a:extLst>
          </p:cNvPr>
          <p:cNvSpPr txBox="1">
            <a:spLocks/>
          </p:cNvSpPr>
          <p:nvPr/>
        </p:nvSpPr>
        <p:spPr>
          <a:xfrm>
            <a:off x="539552" y="2428844"/>
            <a:ext cx="8215313" cy="442915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a:ln>
                  <a:noFill/>
                </a:ln>
                <a:solidFill>
                  <a:srgbClr val="180F4B"/>
                </a:solidFill>
                <a:effectLst/>
                <a:uLnTx/>
                <a:uFillTx/>
                <a:latin typeface="Tahoma"/>
                <a:ea typeface="+mn-ea"/>
                <a:cs typeface="+mn-cs"/>
              </a:rPr>
              <a:t>Lees het label</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a:ln>
                  <a:noFill/>
                </a:ln>
                <a:solidFill>
                  <a:srgbClr val="180F4B"/>
                </a:solidFill>
                <a:effectLst/>
                <a:uLnTx/>
                <a:uFillTx/>
                <a:latin typeface="Tahoma"/>
                <a:ea typeface="+mn-ea"/>
                <a:cs typeface="+mn-cs"/>
              </a:rPr>
              <a:t>Visuele controle voorafgaand aan het gebruik</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a:ln>
                  <a:noFill/>
                </a:ln>
                <a:solidFill>
                  <a:srgbClr val="180F4B"/>
                </a:solidFill>
                <a:effectLst/>
                <a:uLnTx/>
                <a:uFillTx/>
                <a:latin typeface="Tahoma"/>
                <a:ea typeface="+mn-ea"/>
                <a:cs typeface="+mn-cs"/>
              </a:rPr>
              <a:t>Afkeurcriteria in gebruiksaanwijzing zijn bepalend:</a:t>
            </a:r>
          </a:p>
          <a:p>
            <a:pPr marL="361950" marR="0" lvl="2" indent="-180975" algn="l" defTabSz="914400" rtl="0" eaLnBrk="1" fontAlgn="auto" latinLnBrk="0" hangingPunct="1">
              <a:lnSpc>
                <a:spcPct val="100000"/>
              </a:lnSpc>
              <a:spcBef>
                <a:spcPct val="20000"/>
              </a:spcBef>
              <a:spcAft>
                <a:spcPts val="0"/>
              </a:spcAft>
              <a:buClr>
                <a:srgbClr val="DC002B"/>
              </a:buClr>
              <a:buSzTx/>
              <a:buFont typeface="Arial" pitchFamily="34" charset="0"/>
              <a:buChar char="•"/>
              <a:tabLst/>
              <a:defRPr/>
            </a:pPr>
            <a:r>
              <a:rPr kumimoji="0" lang="nl-NL" altLang="nl-NL" sz="2000" b="0" i="1" u="none" strike="noStrike" kern="1200" cap="none" spc="0" normalizeH="0" baseline="0" noProof="0">
                <a:ln>
                  <a:noFill/>
                </a:ln>
                <a:solidFill>
                  <a:srgbClr val="180F4B"/>
                </a:solidFill>
                <a:effectLst/>
                <a:uLnTx/>
                <a:uFillTx/>
                <a:latin typeface="Tahoma"/>
                <a:ea typeface="+mn-ea"/>
                <a:cs typeface="+mn-cs"/>
              </a:rPr>
              <a:t>Geen verkleuring, verontreiniging, weer, gaten of losse stiksels</a:t>
            </a:r>
          </a:p>
          <a:p>
            <a:pPr marL="361950" marR="0" lvl="2" indent="-180975" algn="l" defTabSz="914400" rtl="0" eaLnBrk="1" fontAlgn="auto" latinLnBrk="0" hangingPunct="1">
              <a:lnSpc>
                <a:spcPct val="100000"/>
              </a:lnSpc>
              <a:spcBef>
                <a:spcPct val="20000"/>
              </a:spcBef>
              <a:spcAft>
                <a:spcPts val="0"/>
              </a:spcAft>
              <a:buClr>
                <a:srgbClr val="DC002B"/>
              </a:buClr>
              <a:buSzTx/>
              <a:buFont typeface="Arial" pitchFamily="34" charset="0"/>
              <a:buChar char="•"/>
              <a:tabLst/>
              <a:defRPr/>
            </a:pPr>
            <a:r>
              <a:rPr kumimoji="0" lang="nl-NL" altLang="nl-NL" sz="2000" b="0" i="1" u="none" strike="noStrike" kern="1200" cap="none" spc="0" normalizeH="0" baseline="0" noProof="0">
                <a:ln>
                  <a:noFill/>
                </a:ln>
                <a:solidFill>
                  <a:srgbClr val="180F4B"/>
                </a:solidFill>
                <a:effectLst/>
                <a:uLnTx/>
                <a:uFillTx/>
                <a:latin typeface="Tahoma"/>
                <a:ea typeface="+mn-ea"/>
                <a:cs typeface="+mn-cs"/>
              </a:rPr>
              <a:t>Geen beschadiging of slijtage (van de hijslussen, of slepen) </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a:ln>
                  <a:noFill/>
                </a:ln>
                <a:solidFill>
                  <a:srgbClr val="180F4B"/>
                </a:solidFill>
                <a:effectLst/>
                <a:uLnTx/>
                <a:uFillTx/>
                <a:latin typeface="Tahoma"/>
                <a:ea typeface="+mn-ea"/>
                <a:cs typeface="+mn-cs"/>
              </a:rPr>
              <a:t>Vernietig afgekeurde big bags</a:t>
            </a:r>
          </a:p>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nl-NL" altLang="nl-NL" sz="2000" b="0" i="0" u="none" strike="noStrike" kern="1200" cap="none" spc="0" normalizeH="0" baseline="0" noProof="0">
                <a:ln>
                  <a:noFill/>
                </a:ln>
                <a:solidFill>
                  <a:srgbClr val="180F4B"/>
                </a:solidFill>
                <a:effectLst/>
                <a:uLnTx/>
                <a:uFillTx/>
                <a:latin typeface="Tahoma"/>
                <a:ea typeface="+mn-ea"/>
                <a:cs typeface="+mn-cs"/>
              </a:rPr>
              <a:t>Reparaties alleen laten uitvoeren door de fabrikant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srgbClr val="180F4B"/>
              </a:solidFill>
              <a:effectLst/>
              <a:uLnTx/>
              <a:uFillTx/>
              <a:latin typeface="Tahoma"/>
              <a:ea typeface="+mn-ea"/>
              <a:cs typeface="+mn-cs"/>
            </a:endParaRPr>
          </a:p>
        </p:txBody>
      </p:sp>
      <p:sp>
        <p:nvSpPr>
          <p:cNvPr id="5" name="Tijdelijke aanduiding voor datum 4">
            <a:extLst>
              <a:ext uri="{FF2B5EF4-FFF2-40B4-BE49-F238E27FC236}">
                <a16:creationId xmlns:a16="http://schemas.microsoft.com/office/drawing/2014/main" id="{3906D9F3-ADE6-4EA1-B698-84A9FCDFC005}"/>
              </a:ext>
            </a:extLst>
          </p:cNvPr>
          <p:cNvSpPr>
            <a:spLocks noGrp="1"/>
          </p:cNvSpPr>
          <p:nvPr>
            <p:ph type="dt" sz="half" idx="10"/>
          </p:nvPr>
        </p:nvSpPr>
        <p:spPr/>
        <p:txBody>
          <a:bodyPr/>
          <a:lstStyle/>
          <a:p>
            <a:r>
              <a:rPr lang="nl-NL"/>
              <a:t>27-6-2017</a:t>
            </a:r>
            <a:endParaRPr lang="en-US"/>
          </a:p>
        </p:txBody>
      </p:sp>
      <p:sp>
        <p:nvSpPr>
          <p:cNvPr id="6" name="Tijdelijke aanduiding voor dianummer 5">
            <a:extLst>
              <a:ext uri="{FF2B5EF4-FFF2-40B4-BE49-F238E27FC236}">
                <a16:creationId xmlns:a16="http://schemas.microsoft.com/office/drawing/2014/main" id="{136AAD7B-4852-4CD9-A654-2E72027CD06E}"/>
              </a:ext>
            </a:extLst>
          </p:cNvPr>
          <p:cNvSpPr>
            <a:spLocks noGrp="1"/>
          </p:cNvSpPr>
          <p:nvPr>
            <p:ph type="sldNum" sz="quarter" idx="12"/>
          </p:nvPr>
        </p:nvSpPr>
        <p:spPr/>
        <p:txBody>
          <a:bodyPr/>
          <a:lstStyle/>
          <a:p>
            <a:fld id="{156BCAEE-3459-D44E-B08F-F9E8C64A0018}" type="slidenum">
              <a:rPr lang="en-US" smtClean="0"/>
              <a:pPr/>
              <a:t>8</a:t>
            </a:fld>
            <a:endParaRPr lang="en-US" dirty="0"/>
          </a:p>
        </p:txBody>
      </p:sp>
    </p:spTree>
    <p:extLst>
      <p:ext uri="{BB962C8B-B14F-4D97-AF65-F5344CB8AC3E}">
        <p14:creationId xmlns:p14="http://schemas.microsoft.com/office/powerpoint/2010/main" val="19895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Regels bij het vullen</a:t>
            </a:r>
          </a:p>
        </p:txBody>
      </p:sp>
      <p:sp>
        <p:nvSpPr>
          <p:cNvPr id="4" name="Tijdelijke aanduiding voor tekst 1">
            <a:extLst>
              <a:ext uri="{FF2B5EF4-FFF2-40B4-BE49-F238E27FC236}">
                <a16:creationId xmlns:a16="http://schemas.microsoft.com/office/drawing/2014/main" id="{CD4212C2-A069-4A15-B7DC-2094BC2B8F7B}"/>
              </a:ext>
            </a:extLst>
          </p:cNvPr>
          <p:cNvSpPr txBox="1">
            <a:spLocks/>
          </p:cNvSpPr>
          <p:nvPr/>
        </p:nvSpPr>
        <p:spPr>
          <a:xfrm>
            <a:off x="457200" y="2636912"/>
            <a:ext cx="8215313" cy="442915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b="0" kern="1200">
                <a:solidFill>
                  <a:schemeClr val="tx1"/>
                </a:solidFill>
                <a:latin typeface="+mn-lt"/>
                <a:ea typeface="+mn-ea"/>
                <a:cs typeface="+mn-cs"/>
              </a:defRPr>
            </a:lvl1pPr>
            <a:lvl2pPr marL="18097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2pPr>
            <a:lvl3pPr marL="361950"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3pPr>
            <a:lvl4pPr marL="542925" indent="-180975"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4pPr>
            <a:lvl5pPr marL="712788" indent="-169863" algn="l" defTabSz="914400" rtl="0" eaLnBrk="1" latinLnBrk="0" hangingPunct="1">
              <a:spcBef>
                <a:spcPct val="20000"/>
              </a:spcBef>
              <a:buClr>
                <a:schemeClr val="accent1"/>
              </a:buClr>
              <a:buFont typeface="Arial" pitchFamily="34" charset="0"/>
              <a:buChar char="•"/>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nl-NL" altLang="nl-NL" sz="1200">
                <a:solidFill>
                  <a:prstClr val="black"/>
                </a:solidFill>
                <a:latin typeface="Calibri"/>
              </a:rPr>
              <a:t>De gebruiker dient de gebruikersaanwijzing en de gebruiksvoorwaarden van de fabrikant of leverancier te kennen. De big bag moet voorzien zijn van een duidelijk leesbaar label. Hijs nooit met een big bag die in een slechte staat verkeert of is afgekeurd! De afkeurcriteria van de fabrikant zoals opgenomen in de gebruiksaanwijzing zijn hierin bepalend. Vernietig de afgekeurde big bag alvorens deze weg te gooien. Reparaties aan de big bags mogen alleen door een deskundige (geautoriseerd persoon) worden uitgevoerd. Overleg bij twijfel altijd vooraf met de leidinggevende of opdrachtgever.</a:t>
            </a:r>
            <a:endParaRPr lang="nl-NL" altLang="nl-NL" sz="1200" dirty="0">
              <a:solidFill>
                <a:prstClr val="black"/>
              </a:solidFill>
              <a:latin typeface="Calibri"/>
            </a:endParaRPr>
          </a:p>
        </p:txBody>
      </p:sp>
      <p:sp>
        <p:nvSpPr>
          <p:cNvPr id="6" name="Tijdelijke aanduiding voor datum 5">
            <a:extLst>
              <a:ext uri="{FF2B5EF4-FFF2-40B4-BE49-F238E27FC236}">
                <a16:creationId xmlns:a16="http://schemas.microsoft.com/office/drawing/2014/main" id="{56BA0C1B-72CC-4930-882D-356A4360E070}"/>
              </a:ext>
            </a:extLst>
          </p:cNvPr>
          <p:cNvSpPr>
            <a:spLocks noGrp="1"/>
          </p:cNvSpPr>
          <p:nvPr>
            <p:ph type="dt" sz="half" idx="10"/>
          </p:nvPr>
        </p:nvSpPr>
        <p:spPr/>
        <p:txBody>
          <a:bodyPr/>
          <a:lstStyle/>
          <a:p>
            <a:r>
              <a:rPr lang="nl-NL"/>
              <a:t>27-6-2017</a:t>
            </a:r>
            <a:endParaRPr lang="en-US"/>
          </a:p>
        </p:txBody>
      </p:sp>
      <p:sp>
        <p:nvSpPr>
          <p:cNvPr id="7" name="Tijdelijke aanduiding voor dianummer 6">
            <a:extLst>
              <a:ext uri="{FF2B5EF4-FFF2-40B4-BE49-F238E27FC236}">
                <a16:creationId xmlns:a16="http://schemas.microsoft.com/office/drawing/2014/main" id="{8031D3DD-D088-4954-B4F5-65ABB65A12AA}"/>
              </a:ext>
            </a:extLst>
          </p:cNvPr>
          <p:cNvSpPr>
            <a:spLocks noGrp="1"/>
          </p:cNvSpPr>
          <p:nvPr>
            <p:ph type="sldNum" sz="quarter" idx="12"/>
          </p:nvPr>
        </p:nvSpPr>
        <p:spPr/>
        <p:txBody>
          <a:bodyPr/>
          <a:lstStyle/>
          <a:p>
            <a:fld id="{156BCAEE-3459-D44E-B08F-F9E8C64A0018}" type="slidenum">
              <a:rPr lang="en-US" smtClean="0"/>
              <a:pPr/>
              <a:t>9</a:t>
            </a:fld>
            <a:endParaRPr lang="en-US" dirty="0"/>
          </a:p>
        </p:txBody>
      </p:sp>
    </p:spTree>
    <p:extLst>
      <p:ext uri="{BB962C8B-B14F-4D97-AF65-F5344CB8AC3E}">
        <p14:creationId xmlns:p14="http://schemas.microsoft.com/office/powerpoint/2010/main" val="3049198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0411ff-7e42-4258-bc31-7ccff1c7639b">
      <Terms xmlns="http://schemas.microsoft.com/office/infopath/2007/PartnerControls"/>
    </lcf76f155ced4ddcb4097134ff3c332f>
    <Ren_x00e9_ xmlns="d70411ff-7e42-4258-bc31-7ccff1c7639b">false</Ren_x00e9_>
    <TaxCatchAll xmlns="dd4ee2db-82f7-474b-96f5-79f94484d4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5BE87CB7A16147AE303A3E5397978A" ma:contentTypeVersion="16" ma:contentTypeDescription="Een nieuw document maken." ma:contentTypeScope="" ma:versionID="1b380b51d4ce1d02587962ee83c345ad">
  <xsd:schema xmlns:xsd="http://www.w3.org/2001/XMLSchema" xmlns:xs="http://www.w3.org/2001/XMLSchema" xmlns:p="http://schemas.microsoft.com/office/2006/metadata/properties" xmlns:ns2="dd4ee2db-82f7-474b-96f5-79f94484d4ae" xmlns:ns3="d70411ff-7e42-4258-bc31-7ccff1c7639b" targetNamespace="http://schemas.microsoft.com/office/2006/metadata/properties" ma:root="true" ma:fieldsID="c037414b3d43349fe8961760f6c5663c" ns2:_="" ns3:_="">
    <xsd:import namespace="dd4ee2db-82f7-474b-96f5-79f94484d4ae"/>
    <xsd:import namespace="d70411ff-7e42-4258-bc31-7ccff1c76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Ren_x00e9_"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ee2db-82f7-474b-96f5-79f94484d4a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9287139d-5c23-4486-b2c3-6fab5e2c72be}" ma:internalName="TaxCatchAll" ma:showField="CatchAllData" ma:web="dd4ee2db-82f7-474b-96f5-79f94484d4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0411ff-7e42-4258-bc31-7ccff1c7639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Ren_x00e9_" ma:index="20" nillable="true" ma:displayName="René" ma:default="0" ma:description="In A-blad" ma:format="Dropdown" ma:internalName="Ren_x00e9_">
      <xsd:simpleType>
        <xsd:restriction base="dms:Boolea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7b50caa-45d2-4500-8e09-04c36bbb267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714101-935C-4332-A24D-D8FD8F0D9B52}">
  <ds:schemaRefs>
    <ds:schemaRef ds:uri="http://schemas.microsoft.com/sharepoint/v3/contenttype/forms"/>
  </ds:schemaRefs>
</ds:datastoreItem>
</file>

<file path=customXml/itemProps2.xml><?xml version="1.0" encoding="utf-8"?>
<ds:datastoreItem xmlns:ds="http://schemas.openxmlformats.org/officeDocument/2006/customXml" ds:itemID="{04AE43F7-F685-48C6-BBE5-08D738E858AB}">
  <ds:schemaRefs>
    <ds:schemaRef ds:uri="http://schemas.openxmlformats.org/package/2006/metadata/core-properties"/>
    <ds:schemaRef ds:uri="dd4ee2db-82f7-474b-96f5-79f94484d4ae"/>
    <ds:schemaRef ds:uri="http://schemas.microsoft.com/office/infopath/2007/PartnerControls"/>
    <ds:schemaRef ds:uri="http://purl.org/dc/dcmitype/"/>
    <ds:schemaRef ds:uri="http://schemas.microsoft.com/office/2006/metadata/properties"/>
    <ds:schemaRef ds:uri="http://schemas.microsoft.com/office/2006/documentManagement/types"/>
    <ds:schemaRef ds:uri="http://www.w3.org/XML/1998/namespace"/>
    <ds:schemaRef ds:uri="http://purl.org/dc/elements/1.1/"/>
    <ds:schemaRef ds:uri="d70411ff-7e42-4258-bc31-7ccff1c7639b"/>
    <ds:schemaRef ds:uri="http://purl.org/dc/terms/"/>
  </ds:schemaRefs>
</ds:datastoreItem>
</file>

<file path=customXml/itemProps3.xml><?xml version="1.0" encoding="utf-8"?>
<ds:datastoreItem xmlns:ds="http://schemas.openxmlformats.org/officeDocument/2006/customXml" ds:itemID="{247883DC-B22B-40C3-909B-D37D71542E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ee2db-82f7-474b-96f5-79f94484d4ae"/>
    <ds:schemaRef ds:uri="d70411ff-7e42-4258-bc31-7ccff1c76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arbouw-powerpoint-sjabloon</Template>
  <TotalTime>5891</TotalTime>
  <Words>1665</Words>
  <Application>Microsoft Office PowerPoint</Application>
  <PresentationFormat>Diavoorstelling (4:3)</PresentationFormat>
  <Paragraphs>219</Paragraphs>
  <Slides>18</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Tahoma</vt:lpstr>
      <vt:lpstr>Times New Roman</vt:lpstr>
      <vt:lpstr>Office Theme</vt:lpstr>
      <vt:lpstr>Toolbox Big Bags</vt:lpstr>
      <vt:lpstr>Wat is een Big Bag ?</vt:lpstr>
      <vt:lpstr>Inleiding</vt:lpstr>
      <vt:lpstr>Draagvermogen</vt:lpstr>
      <vt:lpstr>Gebruiksfactor</vt:lpstr>
      <vt:lpstr>identificatie</vt:lpstr>
      <vt:lpstr>Gevaren werken met Big Bags</vt:lpstr>
      <vt:lpstr>Regels voor het eerste gebruik</vt:lpstr>
      <vt:lpstr>Regels bij het vullen</vt:lpstr>
      <vt:lpstr>Regels bij het hijsen</vt:lpstr>
      <vt:lpstr>Transporteren met een heftruck</vt:lpstr>
      <vt:lpstr>Regels bij transport</vt:lpstr>
      <vt:lpstr>Regels bij het neerzetten en stapelen</vt:lpstr>
      <vt:lpstr>Opslag en onderhoud</vt:lpstr>
      <vt:lpstr>Hergebruik</vt:lpstr>
      <vt:lpstr>Recycling</vt:lpstr>
      <vt:lpstr>PowerPoint-presentatie</vt:lpstr>
      <vt:lpstr>PowerPoint-presentatie</vt:lpstr>
    </vt:vector>
  </TitlesOfParts>
  <Company>Arbouw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Big Bags</dc:title>
  <dc:creator>Edmondt Wijk</dc:creator>
  <cp:lastModifiedBy>Manon Leering</cp:lastModifiedBy>
  <cp:revision>35</cp:revision>
  <dcterms:created xsi:type="dcterms:W3CDTF">2016-03-10T10:19:39Z</dcterms:created>
  <dcterms:modified xsi:type="dcterms:W3CDTF">2023-04-21T09:36:43Z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0x010100585BE87CB7A16147AE303A3E5397978A</vt:lpwstr>
  </property>
  <property fmtid="{D5CDD505-2E9C-101B-9397-08002B2CF9AE}" pid="3" name="Order">
    <vt:r8>100</vt:r8>
  </property>
  <property fmtid="{D5CDD505-2E9C-101B-9397-08002B2CF9AE}" pid="4" name="MediaServiceImageTags">
    <vt:lpwstr/>
  </property>
</Properties>
</file>