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autoCompressPictures="0">
  <p:sldMasterIdLst>
    <p:sldMasterId id="2147483648" r:id="rId4"/>
  </p:sldMasterIdLst>
  <p:notesMasterIdLst>
    <p:notesMasterId r:id="rId21"/>
  </p:notesMasterIdLst>
  <p:handoutMasterIdLst>
    <p:handoutMasterId r:id="rId22"/>
  </p:handoutMasterIdLst>
  <p:sldIdLst>
    <p:sldId id="268" r:id="rId5"/>
    <p:sldId id="282" r:id="rId6"/>
    <p:sldId id="257"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69" r:id="rId2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3B8B"/>
    <a:srgbClr val="149FDB"/>
    <a:srgbClr val="AADAE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F253BD-21BA-4954-BD22-09B90927467A}" v="1" dt="2023-04-21T09:37:03.0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07" autoAdjust="0"/>
    <p:restoredTop sz="93476" autoAdjust="0"/>
  </p:normalViewPr>
  <p:slideViewPr>
    <p:cSldViewPr snapToGrid="0" snapToObjects="1">
      <p:cViewPr varScale="1">
        <p:scale>
          <a:sx n="140" d="100"/>
          <a:sy n="140" d="100"/>
        </p:scale>
        <p:origin x="864" y="12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non Leering" userId="f7f315a7-351b-42e2-88de-8bd33553765a" providerId="ADAL" clId="{CFF253BD-21BA-4954-BD22-09B90927467A}"/>
    <pc:docChg chg="custSel modSld">
      <pc:chgData name="Manon Leering" userId="f7f315a7-351b-42e2-88de-8bd33553765a" providerId="ADAL" clId="{CFF253BD-21BA-4954-BD22-09B90927467A}" dt="2023-04-21T09:37:06.297" v="4" actId="1076"/>
      <pc:docMkLst>
        <pc:docMk/>
      </pc:docMkLst>
      <pc:sldChg chg="addSp delSp modSp mod">
        <pc:chgData name="Manon Leering" userId="f7f315a7-351b-42e2-88de-8bd33553765a" providerId="ADAL" clId="{CFF253BD-21BA-4954-BD22-09B90927467A}" dt="2023-04-21T09:37:06.297" v="4" actId="1076"/>
        <pc:sldMkLst>
          <pc:docMk/>
          <pc:sldMk cId="2988560949" sldId="269"/>
        </pc:sldMkLst>
        <pc:picChg chg="add mod">
          <ac:chgData name="Manon Leering" userId="f7f315a7-351b-42e2-88de-8bd33553765a" providerId="ADAL" clId="{CFF253BD-21BA-4954-BD22-09B90927467A}" dt="2023-04-21T09:37:06.297" v="4" actId="1076"/>
          <ac:picMkLst>
            <pc:docMk/>
            <pc:sldMk cId="2988560949" sldId="269"/>
            <ac:picMk id="3" creationId="{0391730F-971D-6B7E-C010-8AB2A33BE68B}"/>
          </ac:picMkLst>
        </pc:picChg>
        <pc:picChg chg="del">
          <ac:chgData name="Manon Leering" userId="f7f315a7-351b-42e2-88de-8bd33553765a" providerId="ADAL" clId="{CFF253BD-21BA-4954-BD22-09B90927467A}" dt="2023-04-21T09:37:00.698" v="0" actId="478"/>
          <ac:picMkLst>
            <pc:docMk/>
            <pc:sldMk cId="2988560949" sldId="269"/>
            <ac:picMk id="11"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443E256-3C6A-D445-9387-E549CFEA95D3}" type="datetimeFigureOut">
              <a:rPr lang="en-US" smtClean="0"/>
              <a:t>4/21/2023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F3CD81-F918-F744-B071-F7C509594244}" type="slidenum">
              <a:rPr lang="en-US" smtClean="0"/>
              <a:t>‹nr.›</a:t>
            </a:fld>
            <a:endParaRPr lang="en-US"/>
          </a:p>
        </p:txBody>
      </p:sp>
    </p:spTree>
    <p:extLst>
      <p:ext uri="{BB962C8B-B14F-4D97-AF65-F5344CB8AC3E}">
        <p14:creationId xmlns:p14="http://schemas.microsoft.com/office/powerpoint/2010/main" val="965896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5B762B-ACFD-314A-AD85-16744AA50A1B}" type="datetimeFigureOut">
              <a:rPr lang="en-US" smtClean="0"/>
              <a:t>4/21/2023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02D623-AEC2-3042-AF65-6A0D5A4E62ED}" type="slidenum">
              <a:rPr lang="en-US" smtClean="0"/>
              <a:t>‹nr.›</a:t>
            </a:fld>
            <a:endParaRPr lang="en-US"/>
          </a:p>
        </p:txBody>
      </p:sp>
    </p:spTree>
    <p:extLst>
      <p:ext uri="{BB962C8B-B14F-4D97-AF65-F5344CB8AC3E}">
        <p14:creationId xmlns:p14="http://schemas.microsoft.com/office/powerpoint/2010/main" val="29542166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altLang="nl-NL" dirty="0"/>
              <a:t>Introductiesheet: Iedereen welkom heten bij </a:t>
            </a:r>
            <a:r>
              <a:rPr lang="nl-NL" altLang="nl-NL" dirty="0" err="1"/>
              <a:t>toolboxmeeting</a:t>
            </a:r>
            <a:r>
              <a:rPr lang="nl-NL" altLang="nl-NL" dirty="0"/>
              <a:t>. Zo nodig voorstellen en de duur van de bijeenkomst aangeven (ca. 20-30 minuten). Het onderwerp van de </a:t>
            </a:r>
            <a:r>
              <a:rPr lang="nl-NL" altLang="nl-NL" dirty="0" err="1"/>
              <a:t>toolboxmeeting</a:t>
            </a:r>
            <a:r>
              <a:rPr lang="nl-NL" altLang="nl-NL" dirty="0"/>
              <a:t> is duurzame inzetbaarheid: hoe zorg jij ervoor dat je nu en in de toekomst goed, gezond en gemotiveerd kunt blijven werken?</a:t>
            </a:r>
          </a:p>
          <a:p>
            <a:endParaRPr lang="nl-NL" dirty="0"/>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2</a:t>
            </a:fld>
            <a:endParaRPr lang="en-US"/>
          </a:p>
        </p:txBody>
      </p:sp>
    </p:spTree>
    <p:extLst>
      <p:ext uri="{BB962C8B-B14F-4D97-AF65-F5344CB8AC3E}">
        <p14:creationId xmlns:p14="http://schemas.microsoft.com/office/powerpoint/2010/main" val="9100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altLang="nl-NL" dirty="0"/>
              <a:t>Dit zijn de</a:t>
            </a:r>
            <a:r>
              <a:rPr lang="nl-NL" altLang="nl-NL" baseline="0" dirty="0"/>
              <a:t> pijlers en </a:t>
            </a:r>
            <a:r>
              <a:rPr lang="nl-NL" altLang="nl-NL" dirty="0"/>
              <a:t>thema’s bij</a:t>
            </a:r>
            <a:r>
              <a:rPr lang="nl-NL" altLang="nl-NL" baseline="0" dirty="0"/>
              <a:t> elkaar. Vraag je collega’s nu zelf de vragenlijst in te vullen. Deel de vragenlijst uit. Ze kunnen op basis van hun eigen uitkomsten hun actieplan (zie vragenlijst) bepalen. Of daarbij hulp vragen aan Volandis. Het doel van deze </a:t>
            </a:r>
            <a:r>
              <a:rPr lang="nl-NL" altLang="nl-NL" baseline="0" dirty="0" err="1"/>
              <a:t>toolbox</a:t>
            </a:r>
            <a:r>
              <a:rPr lang="nl-NL" altLang="nl-NL" baseline="0" dirty="0"/>
              <a:t> is het creëren van bewustwording en het in beweging krijgen van de medewerkers. </a:t>
            </a:r>
            <a:endParaRPr lang="nl-NL" dirty="0"/>
          </a:p>
          <a:p>
            <a:endParaRPr lang="nl-NL" dirty="0"/>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12</a:t>
            </a:fld>
            <a:endParaRPr lang="en-US"/>
          </a:p>
        </p:txBody>
      </p:sp>
    </p:spTree>
    <p:extLst>
      <p:ext uri="{BB962C8B-B14F-4D97-AF65-F5344CB8AC3E}">
        <p14:creationId xmlns:p14="http://schemas.microsoft.com/office/powerpoint/2010/main" val="4033669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altLang="nl-NL" baseline="0" dirty="0"/>
              <a:t>Vraag je collega’s nu zelf de vragenlijst in te vullen. Geef daarbij aan dat deze lijst voor henzelf bedoeld is. Het is niet de bedoeling dat ze de inhoud delen met iemand. TENZIJ zij dat graag willen. Om bijvoorbeeld te overleggen wat mogelijkheden zijn. Ze kunnen op basis van hun eigen uitkomsten hun actieplan bepalen. Of met hulp van Volandis (DIA-gesprek) of iemand anders waar ze vertrouwen in hebben.</a:t>
            </a:r>
            <a:endParaRPr lang="nl-NL" altLang="nl-NL" dirty="0"/>
          </a:p>
          <a:p>
            <a:endParaRPr lang="nl-NL" dirty="0"/>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13</a:t>
            </a:fld>
            <a:endParaRPr lang="en-US"/>
          </a:p>
        </p:txBody>
      </p:sp>
    </p:spTree>
    <p:extLst>
      <p:ext uri="{BB962C8B-B14F-4D97-AF65-F5344CB8AC3E}">
        <p14:creationId xmlns:p14="http://schemas.microsoft.com/office/powerpoint/2010/main" val="1994013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dirty="0"/>
              <a:t>Hoe</a:t>
            </a:r>
            <a:r>
              <a:rPr lang="nl-NL" baseline="0" dirty="0"/>
              <a:t> nu verder? De eerste stap is je eigen mogelijkheden te benutten om aan de slag te gaan met die thema’s die voor jou aandacht behoeven. De ingevulde vragenlijst geeft hiervoor een richting. Mocht ondersteuning nodig zijn, dan is de werkgever of leidinggevende de eerste die het gesprek aan kan gaan. Mocht dat lastig zijn, neem dan contact op met Volandis. Met als resultaat: Werk veilig, Houd plezier en  Kijk vooruit!</a:t>
            </a:r>
            <a:endParaRPr lang="nl-NL" dirty="0"/>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14</a:t>
            </a:fld>
            <a:endParaRPr lang="en-US"/>
          </a:p>
        </p:txBody>
      </p:sp>
    </p:spTree>
    <p:extLst>
      <p:ext uri="{BB962C8B-B14F-4D97-AF65-F5344CB8AC3E}">
        <p14:creationId xmlns:p14="http://schemas.microsoft.com/office/powerpoint/2010/main" val="2571531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dirty="0"/>
              <a:t>Duurzame inzetbaarheid is een verantwoordelijkheid van werkgever en werknemer. Vraag je medewerkers of er nog punten zijn waarin jij als werkgever kunt ondersteunen.</a:t>
            </a:r>
          </a:p>
          <a:p>
            <a:endParaRPr lang="nl-NL" dirty="0"/>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15</a:t>
            </a:fld>
            <a:endParaRPr lang="en-US"/>
          </a:p>
        </p:txBody>
      </p:sp>
    </p:spTree>
    <p:extLst>
      <p:ext uri="{BB962C8B-B14F-4D97-AF65-F5344CB8AC3E}">
        <p14:creationId xmlns:p14="http://schemas.microsoft.com/office/powerpoint/2010/main" val="3234830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altLang="nl-NL" dirty="0"/>
              <a:t>We zijn bij het einde van de presentatie gekomen. Zijn er nog vragen? (aanwezigen de gelegenheid geven vragen te stellen). Mocht je nog meer willen weten over duurzame inzetbaarheid, neem dan een kijkje op de website van Volandis. Bedankt voor jullie aandacht!</a:t>
            </a:r>
          </a:p>
          <a:p>
            <a:endParaRPr lang="nl-NL" dirty="0"/>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16</a:t>
            </a:fld>
            <a:endParaRPr lang="en-US"/>
          </a:p>
        </p:txBody>
      </p:sp>
    </p:spTree>
    <p:extLst>
      <p:ext uri="{BB962C8B-B14F-4D97-AF65-F5344CB8AC3E}">
        <p14:creationId xmlns:p14="http://schemas.microsoft.com/office/powerpoint/2010/main" val="14992470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Volandis is opgericht door:</a:t>
            </a:r>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17</a:t>
            </a:fld>
            <a:endParaRPr lang="en-US"/>
          </a:p>
        </p:txBody>
      </p:sp>
    </p:spTree>
    <p:extLst>
      <p:ext uri="{BB962C8B-B14F-4D97-AF65-F5344CB8AC3E}">
        <p14:creationId xmlns:p14="http://schemas.microsoft.com/office/powerpoint/2010/main" val="3647019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altLang="nl-NL" dirty="0"/>
              <a:t>Stel je collega’s maar eens de vraag. </a:t>
            </a:r>
            <a:r>
              <a:rPr lang="nl-NL" altLang="nl-NL" baseline="0" dirty="0"/>
              <a:t>Laat ze er een paar tellen over nadenken voordat je verder gaat.</a:t>
            </a:r>
            <a:endParaRPr lang="nl-NL" altLang="nl-NL" dirty="0"/>
          </a:p>
          <a:p>
            <a:endParaRPr lang="nl-NL" dirty="0"/>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4</a:t>
            </a:fld>
            <a:endParaRPr lang="en-US"/>
          </a:p>
        </p:txBody>
      </p:sp>
    </p:spTree>
    <p:extLst>
      <p:ext uri="{BB962C8B-B14F-4D97-AF65-F5344CB8AC3E}">
        <p14:creationId xmlns:p14="http://schemas.microsoft.com/office/powerpoint/2010/main" val="2549408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altLang="nl-NL" dirty="0"/>
              <a:t>De term duurzame inzetbaarheid blijft moeilijk</a:t>
            </a:r>
            <a:r>
              <a:rPr lang="nl-NL" altLang="nl-NL" baseline="0" dirty="0"/>
              <a:t> </a:t>
            </a:r>
            <a:r>
              <a:rPr lang="nl-NL" altLang="nl-NL" dirty="0"/>
              <a:t>hangen en heeft</a:t>
            </a:r>
            <a:r>
              <a:rPr lang="nl-NL" altLang="nl-NL" baseline="0" dirty="0"/>
              <a:t> bij werknemers vaak een negatieve lading. Als het gaat om duurzame inzetbaarheid, spreken we daarom over drie</a:t>
            </a:r>
            <a:r>
              <a:rPr lang="nl-NL" altLang="nl-NL" dirty="0"/>
              <a:t> pijlers: Werk veilig, Houd plezier, Kijk</a:t>
            </a:r>
            <a:r>
              <a:rPr lang="nl-NL" altLang="nl-NL" baseline="0" dirty="0"/>
              <a:t> vooruit. Alles wat met duurzame inzetbaarheid te maken heeft, valt hieronder.</a:t>
            </a:r>
          </a:p>
          <a:p>
            <a:endParaRPr lang="nl-NL" dirty="0"/>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5</a:t>
            </a:fld>
            <a:endParaRPr lang="en-US"/>
          </a:p>
        </p:txBody>
      </p:sp>
    </p:spTree>
    <p:extLst>
      <p:ext uri="{BB962C8B-B14F-4D97-AF65-F5344CB8AC3E}">
        <p14:creationId xmlns:p14="http://schemas.microsoft.com/office/powerpoint/2010/main" val="754232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altLang="nl-NL" dirty="0"/>
              <a:t>Laten we naar de eerste pijler kijken. Stel je collega’s maar eens de vraag: </a:t>
            </a:r>
            <a:r>
              <a:rPr lang="nl-NL" altLang="nl-NL" baseline="0" dirty="0"/>
              <a:t>Wat versta jij onder werk veilig en gezond? Laat een paar mensen wat roepen en ga dan door naar de volgende sheet.</a:t>
            </a:r>
            <a:endParaRPr lang="nl-NL" dirty="0"/>
          </a:p>
          <a:p>
            <a:endParaRPr lang="nl-NL" dirty="0"/>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6</a:t>
            </a:fld>
            <a:endParaRPr lang="en-US"/>
          </a:p>
        </p:txBody>
      </p:sp>
    </p:spTree>
    <p:extLst>
      <p:ext uri="{BB962C8B-B14F-4D97-AF65-F5344CB8AC3E}">
        <p14:creationId xmlns:p14="http://schemas.microsoft.com/office/powerpoint/2010/main" val="3715757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dirty="0"/>
              <a:t>Hier staan de thema’s die met Werk veilig te maken hebben. Achter elk thema staat een vraag. Deze is bedoeld meer duidelijkheid te</a:t>
            </a:r>
            <a:r>
              <a:rPr lang="nl-NL" baseline="0" dirty="0"/>
              <a:t> geven over het thema.</a:t>
            </a:r>
            <a:endParaRPr lang="nl-NL" dirty="0"/>
          </a:p>
          <a:p>
            <a:endParaRPr lang="nl-NL" dirty="0"/>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7</a:t>
            </a:fld>
            <a:endParaRPr lang="en-US"/>
          </a:p>
        </p:txBody>
      </p:sp>
    </p:spTree>
    <p:extLst>
      <p:ext uri="{BB962C8B-B14F-4D97-AF65-F5344CB8AC3E}">
        <p14:creationId xmlns:p14="http://schemas.microsoft.com/office/powerpoint/2010/main" val="1295282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altLang="nl-NL" dirty="0"/>
              <a:t>Stel je collega’s de vraag. </a:t>
            </a:r>
            <a:r>
              <a:rPr lang="nl-NL" altLang="nl-NL" baseline="0" dirty="0"/>
              <a:t>Wat versta jij onder Houd plezier? </a:t>
            </a:r>
            <a:endParaRPr lang="nl-NL" altLang="nl-NL" dirty="0"/>
          </a:p>
          <a:p>
            <a:endParaRPr lang="nl-NL" dirty="0"/>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8</a:t>
            </a:fld>
            <a:endParaRPr lang="en-US"/>
          </a:p>
        </p:txBody>
      </p:sp>
    </p:spTree>
    <p:extLst>
      <p:ext uri="{BB962C8B-B14F-4D97-AF65-F5344CB8AC3E}">
        <p14:creationId xmlns:p14="http://schemas.microsoft.com/office/powerpoint/2010/main" val="611428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dirty="0"/>
              <a:t>Hier staan de thema’s die met Houd plezier te maken hebben. Achter elk thema staat een vraag. Deze is bedoeld om meer duidelijkheid te</a:t>
            </a:r>
            <a:r>
              <a:rPr lang="nl-NL" baseline="0" dirty="0"/>
              <a:t> geven over het thema.</a:t>
            </a:r>
            <a:endParaRPr lang="nl-NL" dirty="0"/>
          </a:p>
          <a:p>
            <a:endParaRPr lang="nl-NL" dirty="0"/>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9</a:t>
            </a:fld>
            <a:endParaRPr lang="en-US"/>
          </a:p>
        </p:txBody>
      </p:sp>
    </p:spTree>
    <p:extLst>
      <p:ext uri="{BB962C8B-B14F-4D97-AF65-F5344CB8AC3E}">
        <p14:creationId xmlns:p14="http://schemas.microsoft.com/office/powerpoint/2010/main" val="3123433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dirty="0"/>
              <a:t>Stel je collega’s de vraag wat ze verstaan onder vooruit Kijken.</a:t>
            </a:r>
          </a:p>
          <a:p>
            <a:endParaRPr lang="nl-NL" dirty="0"/>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10</a:t>
            </a:fld>
            <a:endParaRPr lang="en-US"/>
          </a:p>
        </p:txBody>
      </p:sp>
    </p:spTree>
    <p:extLst>
      <p:ext uri="{BB962C8B-B14F-4D97-AF65-F5344CB8AC3E}">
        <p14:creationId xmlns:p14="http://schemas.microsoft.com/office/powerpoint/2010/main" val="3107712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dirty="0"/>
              <a:t>Hier staan de thema’s die met Kijk vooruit te maken hebben. Achter elk thema staat een vraag. Deze is bedoeld om wat meer duidelijkheid te</a:t>
            </a:r>
            <a:r>
              <a:rPr lang="nl-NL" baseline="0" dirty="0"/>
              <a:t> geven over het thema.</a:t>
            </a:r>
          </a:p>
          <a:p>
            <a:endParaRPr lang="nl-NL" dirty="0"/>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11</a:t>
            </a:fld>
            <a:endParaRPr lang="en-US"/>
          </a:p>
        </p:txBody>
      </p:sp>
    </p:spTree>
    <p:extLst>
      <p:ext uri="{BB962C8B-B14F-4D97-AF65-F5344CB8AC3E}">
        <p14:creationId xmlns:p14="http://schemas.microsoft.com/office/powerpoint/2010/main" val="1877779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7960" y="3156838"/>
            <a:ext cx="4650736" cy="986999"/>
          </a:xfrm>
        </p:spPr>
        <p:txBody>
          <a:bodyPr tIns="0" rIns="0" bIns="0" anchor="t" anchorCtr="0">
            <a:normAutofit/>
          </a:bodyPr>
          <a:lstStyle>
            <a:lvl1pPr algn="r">
              <a:lnSpc>
                <a:spcPts val="3135"/>
              </a:lnSpc>
              <a:defRPr spc="0">
                <a:solidFill>
                  <a:schemeClr val="bg1"/>
                </a:solidFill>
              </a:defRPr>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en-US" dirty="0"/>
          </a:p>
        </p:txBody>
      </p:sp>
      <p:sp>
        <p:nvSpPr>
          <p:cNvPr id="4" name="Date Placeholder 3"/>
          <p:cNvSpPr>
            <a:spLocks noGrp="1"/>
          </p:cNvSpPr>
          <p:nvPr>
            <p:ph type="dt" sz="half" idx="10"/>
          </p:nvPr>
        </p:nvSpPr>
        <p:spPr>
          <a:xfrm>
            <a:off x="2705096" y="2882994"/>
            <a:ext cx="2133600" cy="273844"/>
          </a:xfrm>
        </p:spPr>
        <p:txBody>
          <a:bodyPr wrap="none" tIns="0" bIns="0" anchor="b" anchorCtr="0"/>
          <a:lstStyle>
            <a:lvl1pPr algn="r">
              <a:defRPr>
                <a:solidFill>
                  <a:srgbClr val="AADAE9"/>
                </a:solidFill>
              </a:defRPr>
            </a:lvl1pPr>
          </a:lstStyle>
          <a:p>
            <a:fld id="{2463DDA9-5EE6-534F-96DC-F8618B72A1FF}" type="datetime1">
              <a:rPr lang="nl-NL" smtClean="0"/>
              <a:t>21-4-2023</a:t>
            </a:fld>
            <a:endParaRPr lang="en-US" dirty="0"/>
          </a:p>
        </p:txBody>
      </p:sp>
    </p:spTree>
    <p:extLst>
      <p:ext uri="{BB962C8B-B14F-4D97-AF65-F5344CB8AC3E}">
        <p14:creationId xmlns:p14="http://schemas.microsoft.com/office/powerpoint/2010/main" val="1128965912"/>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2" name="Afbeelding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9" name="Title 1"/>
          <p:cNvSpPr>
            <a:spLocks noGrp="1"/>
          </p:cNvSpPr>
          <p:nvPr>
            <p:ph type="ctrTitle" hasCustomPrompt="1"/>
          </p:nvPr>
        </p:nvSpPr>
        <p:spPr>
          <a:xfrm>
            <a:off x="-411480" y="3118738"/>
            <a:ext cx="4650736" cy="986999"/>
          </a:xfrm>
        </p:spPr>
        <p:txBody>
          <a:bodyPr tIns="0" rIns="0" bIns="0" anchor="t" anchorCtr="0">
            <a:normAutofit/>
          </a:bodyPr>
          <a:lstStyle>
            <a:lvl1pPr algn="r">
              <a:lnSpc>
                <a:spcPts val="3135"/>
              </a:lnSpc>
              <a:defRPr spc="0" baseline="0">
                <a:solidFill>
                  <a:schemeClr val="bg1"/>
                </a:solidFill>
              </a:defRPr>
            </a:lvl1pPr>
          </a:lstStyle>
          <a:p>
            <a:r>
              <a:rPr lang="nl-NL" dirty="0"/>
              <a:t>Bedankt voor </a:t>
            </a:r>
            <a:br>
              <a:rPr lang="nl-NL" dirty="0"/>
            </a:br>
            <a:r>
              <a:rPr lang="nl-NL" dirty="0"/>
              <a:t>uw aandacht</a:t>
            </a:r>
            <a:endParaRPr lang="en-US" dirty="0"/>
          </a:p>
        </p:txBody>
      </p:sp>
      <p:sp>
        <p:nvSpPr>
          <p:cNvPr id="10" name="Date Placeholder 3"/>
          <p:cNvSpPr>
            <a:spLocks noGrp="1"/>
          </p:cNvSpPr>
          <p:nvPr>
            <p:ph type="dt" sz="half" idx="10"/>
          </p:nvPr>
        </p:nvSpPr>
        <p:spPr>
          <a:xfrm>
            <a:off x="2193168" y="2844894"/>
            <a:ext cx="2133600" cy="273844"/>
          </a:xfrm>
        </p:spPr>
        <p:txBody>
          <a:bodyPr wrap="none" tIns="0" bIns="0" anchor="b" anchorCtr="0"/>
          <a:lstStyle>
            <a:lvl1pPr algn="r">
              <a:defRPr>
                <a:solidFill>
                  <a:srgbClr val="AADAE9"/>
                </a:solidFill>
              </a:defRPr>
            </a:lvl1pPr>
          </a:lstStyle>
          <a:p>
            <a:fld id="{FAAA10F3-BAE3-8444-B19B-BC483E99747B}" type="datetime1">
              <a:rPr lang="nl-NL" smtClean="0"/>
              <a:t>21-4-2023</a:t>
            </a:fld>
            <a:endParaRPr lang="en-US" dirty="0"/>
          </a:p>
        </p:txBody>
      </p:sp>
    </p:spTree>
    <p:extLst>
      <p:ext uri="{BB962C8B-B14F-4D97-AF65-F5344CB8AC3E}">
        <p14:creationId xmlns:p14="http://schemas.microsoft.com/office/powerpoint/2010/main" val="1079956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93343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19157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739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2" name="Title 1"/>
          <p:cNvSpPr>
            <a:spLocks noGrp="1"/>
          </p:cNvSpPr>
          <p:nvPr>
            <p:ph type="ctrTitle"/>
          </p:nvPr>
        </p:nvSpPr>
        <p:spPr>
          <a:xfrm>
            <a:off x="187960" y="824101"/>
            <a:ext cx="4650736" cy="986999"/>
          </a:xfrm>
        </p:spPr>
        <p:txBody>
          <a:bodyPr tIns="0" rIns="0" bIns="0" anchor="t" anchorCtr="0">
            <a:normAutofit/>
          </a:bodyPr>
          <a:lstStyle>
            <a:lvl1pPr algn="l">
              <a:lnSpc>
                <a:spcPts val="3135"/>
              </a:lnSpc>
              <a:defRPr spc="0">
                <a:solidFill>
                  <a:srgbClr val="149FDB"/>
                </a:solidFill>
              </a:defRPr>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en-US" dirty="0"/>
          </a:p>
        </p:txBody>
      </p:sp>
    </p:spTree>
    <p:extLst>
      <p:ext uri="{BB962C8B-B14F-4D97-AF65-F5344CB8AC3E}">
        <p14:creationId xmlns:p14="http://schemas.microsoft.com/office/powerpoint/2010/main" val="1309675617"/>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2" name="Title 1"/>
          <p:cNvSpPr>
            <a:spLocks noGrp="1"/>
          </p:cNvSpPr>
          <p:nvPr>
            <p:ph type="ctrTitle"/>
          </p:nvPr>
        </p:nvSpPr>
        <p:spPr>
          <a:xfrm>
            <a:off x="1854200" y="3156838"/>
            <a:ext cx="4650736" cy="986999"/>
          </a:xfrm>
        </p:spPr>
        <p:txBody>
          <a:bodyPr tIns="0" rIns="0" bIns="0" anchor="t" anchorCtr="0">
            <a:normAutofit/>
          </a:bodyPr>
          <a:lstStyle>
            <a:lvl1pPr algn="l">
              <a:lnSpc>
                <a:spcPts val="3135"/>
              </a:lnSpc>
              <a:defRPr spc="0">
                <a:solidFill>
                  <a:srgbClr val="243B8B"/>
                </a:solidFill>
              </a:defRPr>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en-US" dirty="0"/>
          </a:p>
        </p:txBody>
      </p:sp>
    </p:spTree>
    <p:extLst>
      <p:ext uri="{BB962C8B-B14F-4D97-AF65-F5344CB8AC3E}">
        <p14:creationId xmlns:p14="http://schemas.microsoft.com/office/powerpoint/2010/main" val="2428051357"/>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Afbeelding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2" name="Title 1"/>
          <p:cNvSpPr>
            <a:spLocks noGrp="1"/>
          </p:cNvSpPr>
          <p:nvPr>
            <p:ph type="title"/>
          </p:nvPr>
        </p:nvSpPr>
        <p:spPr>
          <a:xfrm>
            <a:off x="457200" y="991935"/>
            <a:ext cx="8229600" cy="547784"/>
          </a:xfrm>
        </p:spPr>
        <p:txBody>
          <a:bodyPr bIns="0" anchor="t" anchorCtr="0"/>
          <a:lstStyle>
            <a:lvl1pPr algn="l">
              <a:defRPr>
                <a:solidFill>
                  <a:srgbClr val="149FDB"/>
                </a:solidFill>
              </a:defRPr>
            </a:lvl1pPr>
          </a:lstStyle>
          <a:p>
            <a:r>
              <a:rPr lang="nl-NL"/>
              <a:t>Click to edit Master title style</a:t>
            </a:r>
            <a:endParaRPr lang="en-US"/>
          </a:p>
        </p:txBody>
      </p:sp>
      <p:sp>
        <p:nvSpPr>
          <p:cNvPr id="3" name="Content Placeholder 2"/>
          <p:cNvSpPr>
            <a:spLocks noGrp="1"/>
          </p:cNvSpPr>
          <p:nvPr>
            <p:ph idx="1"/>
          </p:nvPr>
        </p:nvSpPr>
        <p:spPr>
          <a:xfrm>
            <a:off x="457200" y="1781534"/>
            <a:ext cx="8229600" cy="2813089"/>
          </a:xfrm>
        </p:spPr>
        <p:txBody>
          <a:bodyPr/>
          <a:lstStyle>
            <a:lvl1pPr>
              <a:defRPr>
                <a:solidFill>
                  <a:srgbClr val="243B8B"/>
                </a:solidFill>
              </a:defRPr>
            </a:lvl1pPr>
            <a:lvl2pPr>
              <a:defRPr>
                <a:solidFill>
                  <a:srgbClr val="243B8B"/>
                </a:solidFill>
              </a:defRPr>
            </a:lvl2pPr>
            <a:lvl3pPr>
              <a:defRPr>
                <a:solidFill>
                  <a:srgbClr val="243B8B"/>
                </a:solidFill>
              </a:defRPr>
            </a:lvl3pPr>
            <a:lvl4pPr>
              <a:defRPr>
                <a:solidFill>
                  <a:srgbClr val="243B8B"/>
                </a:solidFill>
              </a:defRPr>
            </a:lvl4pPr>
            <a:lvl5pPr>
              <a:defRPr>
                <a:solidFill>
                  <a:srgbClr val="243B8B"/>
                </a:solidFill>
              </a:defRPr>
            </a:lvl5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en-US" dirty="0"/>
          </a:p>
        </p:txBody>
      </p:sp>
      <p:sp>
        <p:nvSpPr>
          <p:cNvPr id="4" name="Date Placeholder 3"/>
          <p:cNvSpPr>
            <a:spLocks noGrp="1"/>
          </p:cNvSpPr>
          <p:nvPr>
            <p:ph type="dt" sz="half" idx="10"/>
          </p:nvPr>
        </p:nvSpPr>
        <p:spPr/>
        <p:txBody>
          <a:bodyPr tIns="0" bIns="0" anchor="b" anchorCtr="0"/>
          <a:lstStyle>
            <a:lvl1pPr>
              <a:defRPr>
                <a:solidFill>
                  <a:srgbClr val="243B8B"/>
                </a:solidFill>
              </a:defRPr>
            </a:lvl1pPr>
          </a:lstStyle>
          <a:p>
            <a:fld id="{D2ED2D78-ABC5-6F4E-A044-5B8ECCCB3CD5}" type="datetime1">
              <a:rPr lang="nl-NL" smtClean="0"/>
              <a:t>21-4-2023</a:t>
            </a:fld>
            <a:endParaRPr lang="en-US"/>
          </a:p>
        </p:txBody>
      </p:sp>
      <p:sp>
        <p:nvSpPr>
          <p:cNvPr id="6" name="Slide Number Placeholder 5"/>
          <p:cNvSpPr>
            <a:spLocks noGrp="1"/>
          </p:cNvSpPr>
          <p:nvPr>
            <p:ph type="sldNum" sz="quarter" idx="12"/>
          </p:nvPr>
        </p:nvSpPr>
        <p:spPr/>
        <p:txBody>
          <a:bodyPr bIns="0" anchor="b" anchorCtr="0"/>
          <a:lstStyle>
            <a:lvl1pPr algn="r">
              <a:defRPr>
                <a:solidFill>
                  <a:srgbClr val="243B8B"/>
                </a:solidFill>
              </a:defRPr>
            </a:lvl1pPr>
          </a:lstStyle>
          <a:p>
            <a:fld id="{156BCAEE-3459-D44E-B08F-F9E8C64A0018}" type="slidenum">
              <a:rPr lang="en-US" smtClean="0"/>
              <a:pPr/>
              <a:t>‹nr.›</a:t>
            </a:fld>
            <a:endParaRPr lang="en-US" dirty="0"/>
          </a:p>
        </p:txBody>
      </p:sp>
    </p:spTree>
    <p:extLst>
      <p:ext uri="{BB962C8B-B14F-4D97-AF65-F5344CB8AC3E}">
        <p14:creationId xmlns:p14="http://schemas.microsoft.com/office/powerpoint/2010/main" val="1596348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3" name="Afbeelding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Title 1"/>
          <p:cNvSpPr>
            <a:spLocks noGrp="1"/>
          </p:cNvSpPr>
          <p:nvPr>
            <p:ph type="title"/>
          </p:nvPr>
        </p:nvSpPr>
        <p:spPr>
          <a:xfrm>
            <a:off x="457200" y="991935"/>
            <a:ext cx="8229600" cy="547784"/>
          </a:xfrm>
        </p:spPr>
        <p:txBody>
          <a:bodyPr bIns="0" anchor="t" anchorCtr="0"/>
          <a:lstStyle>
            <a:lvl1pPr algn="l">
              <a:defRPr>
                <a:solidFill>
                  <a:srgbClr val="149FDB"/>
                </a:solidFill>
              </a:defRPr>
            </a:lvl1pPr>
          </a:lstStyle>
          <a:p>
            <a:r>
              <a:rPr lang="nl-NL"/>
              <a:t>Click to edit Master title style</a:t>
            </a:r>
            <a:endParaRPr lang="en-US"/>
          </a:p>
        </p:txBody>
      </p:sp>
      <p:sp>
        <p:nvSpPr>
          <p:cNvPr id="9" name="Date Placeholder 3"/>
          <p:cNvSpPr>
            <a:spLocks noGrp="1"/>
          </p:cNvSpPr>
          <p:nvPr>
            <p:ph type="dt" sz="half" idx="10"/>
          </p:nvPr>
        </p:nvSpPr>
        <p:spPr>
          <a:xfrm>
            <a:off x="457200" y="4767263"/>
            <a:ext cx="2133600" cy="273844"/>
          </a:xfrm>
        </p:spPr>
        <p:txBody>
          <a:bodyPr tIns="0" bIns="0" anchor="b" anchorCtr="0"/>
          <a:lstStyle>
            <a:lvl1pPr>
              <a:defRPr>
                <a:solidFill>
                  <a:srgbClr val="243B8B"/>
                </a:solidFill>
              </a:defRPr>
            </a:lvl1pPr>
          </a:lstStyle>
          <a:p>
            <a:fld id="{D192C366-9660-F64D-B7E8-D07CF4665246}" type="datetime1">
              <a:rPr lang="nl-NL" smtClean="0"/>
              <a:t>21-4-2023</a:t>
            </a:fld>
            <a:endParaRPr lang="en-US"/>
          </a:p>
        </p:txBody>
      </p:sp>
      <p:sp>
        <p:nvSpPr>
          <p:cNvPr id="10" name="Slide Number Placeholder 5"/>
          <p:cNvSpPr>
            <a:spLocks noGrp="1"/>
          </p:cNvSpPr>
          <p:nvPr>
            <p:ph type="sldNum" sz="quarter" idx="12"/>
          </p:nvPr>
        </p:nvSpPr>
        <p:spPr>
          <a:xfrm>
            <a:off x="6553200" y="4767263"/>
            <a:ext cx="2133600" cy="273844"/>
          </a:xfrm>
        </p:spPr>
        <p:txBody>
          <a:bodyPr bIns="0" anchor="b" anchorCtr="0"/>
          <a:lstStyle>
            <a:lvl1pPr algn="r">
              <a:defRPr>
                <a:solidFill>
                  <a:srgbClr val="243B8B"/>
                </a:solidFill>
              </a:defRPr>
            </a:lvl1pPr>
          </a:lstStyle>
          <a:p>
            <a:fld id="{156BCAEE-3459-D44E-B08F-F9E8C64A0018}" type="slidenum">
              <a:rPr lang="en-US" smtClean="0"/>
              <a:pPr/>
              <a:t>‹nr.›</a:t>
            </a:fld>
            <a:endParaRPr lang="en-US" dirty="0"/>
          </a:p>
        </p:txBody>
      </p:sp>
      <p:sp>
        <p:nvSpPr>
          <p:cNvPr id="11" name="Content Placeholder 2"/>
          <p:cNvSpPr>
            <a:spLocks noGrp="1"/>
          </p:cNvSpPr>
          <p:nvPr>
            <p:ph sz="half" idx="1"/>
          </p:nvPr>
        </p:nvSpPr>
        <p:spPr>
          <a:xfrm>
            <a:off x="457200" y="1817026"/>
            <a:ext cx="4038600" cy="2767586"/>
          </a:xfrm>
        </p:spPr>
        <p:txBody>
          <a:bodyPr/>
          <a:lstStyle>
            <a:lvl1pPr>
              <a:defRPr sz="2100">
                <a:solidFill>
                  <a:srgbClr val="243B8B"/>
                </a:solidFill>
              </a:defRPr>
            </a:lvl1pPr>
            <a:lvl2pPr>
              <a:defRPr sz="1800">
                <a:solidFill>
                  <a:srgbClr val="243B8B"/>
                </a:solidFill>
              </a:defRPr>
            </a:lvl2pPr>
            <a:lvl3pPr>
              <a:defRPr sz="1500">
                <a:solidFill>
                  <a:srgbClr val="243B8B"/>
                </a:solidFill>
              </a:defRPr>
            </a:lvl3pPr>
            <a:lvl4pPr>
              <a:defRPr sz="1350">
                <a:solidFill>
                  <a:srgbClr val="243B8B"/>
                </a:solidFill>
              </a:defRPr>
            </a:lvl4pPr>
            <a:lvl5pPr>
              <a:defRPr sz="1350">
                <a:solidFill>
                  <a:srgbClr val="243B8B"/>
                </a:solidFill>
              </a:defRPr>
            </a:lvl5pPr>
            <a:lvl6pPr>
              <a:defRPr sz="1350"/>
            </a:lvl6pPr>
            <a:lvl7pPr>
              <a:defRPr sz="1350"/>
            </a:lvl7pPr>
            <a:lvl8pPr>
              <a:defRPr sz="1350"/>
            </a:lvl8pPr>
            <a:lvl9pPr>
              <a:defRPr sz="1350"/>
            </a:lvl9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en-US" dirty="0"/>
          </a:p>
        </p:txBody>
      </p:sp>
      <p:sp>
        <p:nvSpPr>
          <p:cNvPr id="12" name="Content Placeholder 3"/>
          <p:cNvSpPr>
            <a:spLocks noGrp="1"/>
          </p:cNvSpPr>
          <p:nvPr>
            <p:ph sz="half" idx="2"/>
          </p:nvPr>
        </p:nvSpPr>
        <p:spPr>
          <a:xfrm>
            <a:off x="4648200" y="1817026"/>
            <a:ext cx="4038600" cy="2767586"/>
          </a:xfrm>
        </p:spPr>
        <p:txBody>
          <a:bodyPr/>
          <a:lstStyle>
            <a:lvl1pPr>
              <a:defRPr sz="2100">
                <a:solidFill>
                  <a:srgbClr val="243B8B"/>
                </a:solidFill>
              </a:defRPr>
            </a:lvl1pPr>
            <a:lvl2pPr>
              <a:defRPr sz="1800">
                <a:solidFill>
                  <a:srgbClr val="243B8B"/>
                </a:solidFill>
              </a:defRPr>
            </a:lvl2pPr>
            <a:lvl3pPr>
              <a:defRPr sz="1500">
                <a:solidFill>
                  <a:srgbClr val="243B8B"/>
                </a:solidFill>
              </a:defRPr>
            </a:lvl3pPr>
            <a:lvl4pPr>
              <a:defRPr sz="1350">
                <a:solidFill>
                  <a:srgbClr val="243B8B"/>
                </a:solidFill>
              </a:defRPr>
            </a:lvl4pPr>
            <a:lvl5pPr>
              <a:defRPr sz="1350">
                <a:solidFill>
                  <a:srgbClr val="243B8B"/>
                </a:solidFill>
              </a:defRPr>
            </a:lvl5pPr>
            <a:lvl6pPr>
              <a:defRPr sz="1350"/>
            </a:lvl6pPr>
            <a:lvl7pPr>
              <a:defRPr sz="1350"/>
            </a:lvl7pPr>
            <a:lvl8pPr>
              <a:defRPr sz="1350"/>
            </a:lvl8pPr>
            <a:lvl9pPr>
              <a:defRPr sz="135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Tree>
    <p:extLst>
      <p:ext uri="{BB962C8B-B14F-4D97-AF65-F5344CB8AC3E}">
        <p14:creationId xmlns:p14="http://schemas.microsoft.com/office/powerpoint/2010/main" val="280433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3" name="Afbeelding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9" name="Content Placeholder 2"/>
          <p:cNvSpPr>
            <a:spLocks noGrp="1"/>
          </p:cNvSpPr>
          <p:nvPr>
            <p:ph idx="1"/>
          </p:nvPr>
        </p:nvSpPr>
        <p:spPr>
          <a:xfrm>
            <a:off x="3575050" y="1097782"/>
            <a:ext cx="5111750" cy="3435778"/>
          </a:xfrm>
        </p:spPr>
        <p:txBody>
          <a:bodyPr/>
          <a:lstStyle>
            <a:lvl1pPr>
              <a:defRPr sz="2400">
                <a:solidFill>
                  <a:srgbClr val="149FDB"/>
                </a:solidFill>
              </a:defRPr>
            </a:lvl1pPr>
            <a:lvl2pPr>
              <a:defRPr sz="2100">
                <a:solidFill>
                  <a:srgbClr val="243B8B"/>
                </a:solidFill>
              </a:defRPr>
            </a:lvl2pPr>
            <a:lvl3pPr>
              <a:defRPr sz="1800">
                <a:solidFill>
                  <a:srgbClr val="243B8B"/>
                </a:solidFill>
              </a:defRPr>
            </a:lvl3pPr>
            <a:lvl4pPr>
              <a:defRPr sz="1500">
                <a:solidFill>
                  <a:srgbClr val="243B8B"/>
                </a:solidFill>
              </a:defRPr>
            </a:lvl4pPr>
            <a:lvl5pPr>
              <a:defRPr sz="1500">
                <a:solidFill>
                  <a:srgbClr val="243B8B"/>
                </a:solidFill>
              </a:defRPr>
            </a:lvl5pPr>
            <a:lvl6pPr>
              <a:defRPr sz="1500"/>
            </a:lvl6pPr>
            <a:lvl7pPr>
              <a:defRPr sz="1500"/>
            </a:lvl7pPr>
            <a:lvl8pPr>
              <a:defRPr sz="1500"/>
            </a:lvl8pPr>
            <a:lvl9pPr>
              <a:defRPr sz="1500"/>
            </a:lvl9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en-US" dirty="0"/>
          </a:p>
        </p:txBody>
      </p:sp>
      <p:sp>
        <p:nvSpPr>
          <p:cNvPr id="11" name="Date Placeholder 3"/>
          <p:cNvSpPr>
            <a:spLocks noGrp="1"/>
          </p:cNvSpPr>
          <p:nvPr>
            <p:ph type="dt" sz="half" idx="10"/>
          </p:nvPr>
        </p:nvSpPr>
        <p:spPr>
          <a:xfrm>
            <a:off x="457200" y="4767263"/>
            <a:ext cx="2133600" cy="273844"/>
          </a:xfrm>
        </p:spPr>
        <p:txBody>
          <a:bodyPr tIns="0" bIns="0" anchor="b" anchorCtr="0"/>
          <a:lstStyle>
            <a:lvl1pPr>
              <a:defRPr>
                <a:solidFill>
                  <a:srgbClr val="243B8B"/>
                </a:solidFill>
              </a:defRPr>
            </a:lvl1pPr>
          </a:lstStyle>
          <a:p>
            <a:fld id="{1C8B0751-1AE5-254A-B2AA-8D18D42AA877}" type="datetime1">
              <a:rPr lang="nl-NL" smtClean="0"/>
              <a:t>21-4-2023</a:t>
            </a:fld>
            <a:endParaRPr lang="en-US"/>
          </a:p>
        </p:txBody>
      </p:sp>
      <p:sp>
        <p:nvSpPr>
          <p:cNvPr id="12" name="Slide Number Placeholder 5"/>
          <p:cNvSpPr>
            <a:spLocks noGrp="1"/>
          </p:cNvSpPr>
          <p:nvPr>
            <p:ph type="sldNum" sz="quarter" idx="12"/>
          </p:nvPr>
        </p:nvSpPr>
        <p:spPr>
          <a:xfrm>
            <a:off x="6553200" y="4767263"/>
            <a:ext cx="2133600" cy="273844"/>
          </a:xfrm>
        </p:spPr>
        <p:txBody>
          <a:bodyPr bIns="0" anchor="b" anchorCtr="0"/>
          <a:lstStyle>
            <a:lvl1pPr algn="r">
              <a:defRPr>
                <a:solidFill>
                  <a:srgbClr val="243B8B"/>
                </a:solidFill>
              </a:defRPr>
            </a:lvl1pPr>
          </a:lstStyle>
          <a:p>
            <a:fld id="{156BCAEE-3459-D44E-B08F-F9E8C64A0018}" type="slidenum">
              <a:rPr lang="en-US" smtClean="0"/>
              <a:pPr/>
              <a:t>‹nr.›</a:t>
            </a:fld>
            <a:endParaRPr lang="en-US" dirty="0"/>
          </a:p>
        </p:txBody>
      </p:sp>
      <p:sp>
        <p:nvSpPr>
          <p:cNvPr id="14" name="Title 1"/>
          <p:cNvSpPr>
            <a:spLocks noGrp="1"/>
          </p:cNvSpPr>
          <p:nvPr>
            <p:ph type="title"/>
          </p:nvPr>
        </p:nvSpPr>
        <p:spPr>
          <a:xfrm>
            <a:off x="457200" y="1097782"/>
            <a:ext cx="3047340" cy="425054"/>
          </a:xfrm>
        </p:spPr>
        <p:txBody>
          <a:bodyPr anchor="b"/>
          <a:lstStyle>
            <a:lvl1pPr algn="l">
              <a:defRPr sz="1500" b="1">
                <a:solidFill>
                  <a:srgbClr val="149FDB"/>
                </a:solidFill>
              </a:defRPr>
            </a:lvl1pPr>
          </a:lstStyle>
          <a:p>
            <a:r>
              <a:rPr lang="nl-NL"/>
              <a:t>Click to edit Master title style</a:t>
            </a:r>
            <a:endParaRPr lang="en-US"/>
          </a:p>
        </p:txBody>
      </p:sp>
      <p:sp>
        <p:nvSpPr>
          <p:cNvPr id="15" name="Text Placeholder 3"/>
          <p:cNvSpPr>
            <a:spLocks noGrp="1"/>
          </p:cNvSpPr>
          <p:nvPr>
            <p:ph type="body" sz="half" idx="2"/>
          </p:nvPr>
        </p:nvSpPr>
        <p:spPr>
          <a:xfrm>
            <a:off x="457200" y="1522835"/>
            <a:ext cx="3047340" cy="3010725"/>
          </a:xfrm>
        </p:spPr>
        <p:txBody>
          <a:bodyPr/>
          <a:lstStyle>
            <a:lvl1pPr marL="0" indent="0">
              <a:buNone/>
              <a:defRPr sz="1050">
                <a:solidFill>
                  <a:srgbClr val="243B8B"/>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p:txBody>
      </p:sp>
    </p:spTree>
    <p:extLst>
      <p:ext uri="{BB962C8B-B14F-4D97-AF65-F5344CB8AC3E}">
        <p14:creationId xmlns:p14="http://schemas.microsoft.com/office/powerpoint/2010/main" val="3803869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15" name="Date Placeholder 3"/>
          <p:cNvSpPr>
            <a:spLocks noGrp="1"/>
          </p:cNvSpPr>
          <p:nvPr>
            <p:ph type="dt" sz="half" idx="10"/>
          </p:nvPr>
        </p:nvSpPr>
        <p:spPr>
          <a:xfrm>
            <a:off x="457200" y="4767263"/>
            <a:ext cx="2133600" cy="273844"/>
          </a:xfrm>
        </p:spPr>
        <p:txBody>
          <a:bodyPr tIns="0" bIns="0" anchor="b" anchorCtr="0"/>
          <a:lstStyle>
            <a:lvl1pPr>
              <a:defRPr>
                <a:solidFill>
                  <a:srgbClr val="243B8B"/>
                </a:solidFill>
              </a:defRPr>
            </a:lvl1pPr>
          </a:lstStyle>
          <a:p>
            <a:fld id="{B33C6032-5DF4-7B4A-B941-CB98829430E6}" type="datetime1">
              <a:rPr lang="nl-NL" smtClean="0"/>
              <a:t>21-4-2023</a:t>
            </a:fld>
            <a:endParaRPr lang="en-US"/>
          </a:p>
        </p:txBody>
      </p:sp>
      <p:sp>
        <p:nvSpPr>
          <p:cNvPr id="16" name="Slide Number Placeholder 5"/>
          <p:cNvSpPr>
            <a:spLocks noGrp="1"/>
          </p:cNvSpPr>
          <p:nvPr>
            <p:ph type="sldNum" sz="quarter" idx="12"/>
          </p:nvPr>
        </p:nvSpPr>
        <p:spPr>
          <a:xfrm>
            <a:off x="6553200" y="4767263"/>
            <a:ext cx="2133600" cy="273844"/>
          </a:xfrm>
        </p:spPr>
        <p:txBody>
          <a:bodyPr bIns="0" anchor="b" anchorCtr="0"/>
          <a:lstStyle>
            <a:lvl1pPr algn="r">
              <a:defRPr>
                <a:solidFill>
                  <a:srgbClr val="243B8B"/>
                </a:solidFill>
              </a:defRPr>
            </a:lvl1pPr>
          </a:lstStyle>
          <a:p>
            <a:fld id="{156BCAEE-3459-D44E-B08F-F9E8C64A0018}" type="slidenum">
              <a:rPr lang="en-US" smtClean="0"/>
              <a:pPr/>
              <a:t>‹nr.›</a:t>
            </a:fld>
            <a:endParaRPr lang="en-US" dirty="0"/>
          </a:p>
        </p:txBody>
      </p:sp>
      <p:sp>
        <p:nvSpPr>
          <p:cNvPr id="18" name="Picture Placeholder 2"/>
          <p:cNvSpPr>
            <a:spLocks noGrp="1"/>
          </p:cNvSpPr>
          <p:nvPr>
            <p:ph type="pic" idx="1"/>
          </p:nvPr>
        </p:nvSpPr>
        <p:spPr>
          <a:xfrm>
            <a:off x="3657600" y="1097782"/>
            <a:ext cx="5029200" cy="349453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11" name="Title 1"/>
          <p:cNvSpPr>
            <a:spLocks noGrp="1"/>
          </p:cNvSpPr>
          <p:nvPr>
            <p:ph type="title"/>
          </p:nvPr>
        </p:nvSpPr>
        <p:spPr>
          <a:xfrm>
            <a:off x="457200" y="1097782"/>
            <a:ext cx="3047340" cy="425054"/>
          </a:xfrm>
        </p:spPr>
        <p:txBody>
          <a:bodyPr anchor="b"/>
          <a:lstStyle>
            <a:lvl1pPr algn="l">
              <a:defRPr sz="1500" b="1">
                <a:solidFill>
                  <a:srgbClr val="149FDB"/>
                </a:solidFill>
              </a:defRPr>
            </a:lvl1pPr>
          </a:lstStyle>
          <a:p>
            <a:r>
              <a:rPr lang="nl-NL"/>
              <a:t>Click to edit Master title style</a:t>
            </a:r>
            <a:endParaRPr lang="en-US"/>
          </a:p>
        </p:txBody>
      </p:sp>
      <p:sp>
        <p:nvSpPr>
          <p:cNvPr id="12" name="Text Placeholder 3"/>
          <p:cNvSpPr>
            <a:spLocks noGrp="1"/>
          </p:cNvSpPr>
          <p:nvPr>
            <p:ph type="body" sz="half" idx="2"/>
          </p:nvPr>
        </p:nvSpPr>
        <p:spPr>
          <a:xfrm>
            <a:off x="457200" y="1522835"/>
            <a:ext cx="3047340" cy="3069485"/>
          </a:xfrm>
        </p:spPr>
        <p:txBody>
          <a:bodyPr/>
          <a:lstStyle>
            <a:lvl1pPr marL="0" indent="0">
              <a:buNone/>
              <a:defRPr sz="1050">
                <a:solidFill>
                  <a:srgbClr val="243B8B"/>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p:txBody>
      </p:sp>
    </p:spTree>
    <p:extLst>
      <p:ext uri="{BB962C8B-B14F-4D97-AF65-F5344CB8AC3E}">
        <p14:creationId xmlns:p14="http://schemas.microsoft.com/office/powerpoint/2010/main" val="4007755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Picture Placeholder 2"/>
          <p:cNvSpPr>
            <a:spLocks noGrp="1"/>
          </p:cNvSpPr>
          <p:nvPr>
            <p:ph type="pic" idx="1"/>
          </p:nvPr>
        </p:nvSpPr>
        <p:spPr>
          <a:xfrm>
            <a:off x="0" y="1137920"/>
            <a:ext cx="9144000" cy="4005581"/>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pic>
        <p:nvPicPr>
          <p:cNvPr id="8" name="Afbeelding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Slide Number Placeholder 5"/>
          <p:cNvSpPr>
            <a:spLocks noGrp="1"/>
          </p:cNvSpPr>
          <p:nvPr>
            <p:ph type="sldNum" sz="quarter" idx="12"/>
          </p:nvPr>
        </p:nvSpPr>
        <p:spPr>
          <a:xfrm>
            <a:off x="6553200" y="4767263"/>
            <a:ext cx="2133600" cy="273844"/>
          </a:xfrm>
        </p:spPr>
        <p:txBody>
          <a:bodyPr bIns="0" anchor="b" anchorCtr="0"/>
          <a:lstStyle>
            <a:lvl1pPr algn="r">
              <a:defRPr>
                <a:solidFill>
                  <a:srgbClr val="243B8B"/>
                </a:solidFill>
              </a:defRPr>
            </a:lvl1pPr>
          </a:lstStyle>
          <a:p>
            <a:fld id="{156BCAEE-3459-D44E-B08F-F9E8C64A0018}" type="slidenum">
              <a:rPr lang="en-US" smtClean="0"/>
              <a:pPr/>
              <a:t>‹nr.›</a:t>
            </a:fld>
            <a:endParaRPr lang="en-US" dirty="0"/>
          </a:p>
        </p:txBody>
      </p:sp>
      <p:sp>
        <p:nvSpPr>
          <p:cNvPr id="11" name="Date Placeholder 3"/>
          <p:cNvSpPr>
            <a:spLocks noGrp="1"/>
          </p:cNvSpPr>
          <p:nvPr>
            <p:ph type="dt" sz="half" idx="10"/>
          </p:nvPr>
        </p:nvSpPr>
        <p:spPr>
          <a:xfrm>
            <a:off x="457200" y="4767263"/>
            <a:ext cx="2133600" cy="273844"/>
          </a:xfrm>
        </p:spPr>
        <p:txBody>
          <a:bodyPr tIns="0" bIns="0" anchor="b" anchorCtr="0"/>
          <a:lstStyle>
            <a:lvl1pPr>
              <a:defRPr>
                <a:solidFill>
                  <a:srgbClr val="243B8B"/>
                </a:solidFill>
              </a:defRPr>
            </a:lvl1pPr>
          </a:lstStyle>
          <a:p>
            <a:fld id="{C2A05734-EBD9-494D-ADB9-977C60DDBF7C}" type="datetime1">
              <a:rPr lang="nl-NL" smtClean="0"/>
              <a:t>21-4-2023</a:t>
            </a:fld>
            <a:endParaRPr lang="en-US" dirty="0"/>
          </a:p>
        </p:txBody>
      </p:sp>
    </p:spTree>
    <p:extLst>
      <p:ext uri="{BB962C8B-B14F-4D97-AF65-F5344CB8AC3E}">
        <p14:creationId xmlns:p14="http://schemas.microsoft.com/office/powerpoint/2010/main" val="1785990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3" name="Picture 12" descr="13031232 Volandis powerpoint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Date Placeholder 3"/>
          <p:cNvSpPr>
            <a:spLocks noGrp="1"/>
          </p:cNvSpPr>
          <p:nvPr>
            <p:ph type="dt" sz="half" idx="10"/>
          </p:nvPr>
        </p:nvSpPr>
        <p:spPr>
          <a:xfrm>
            <a:off x="457200" y="4767263"/>
            <a:ext cx="2133600" cy="273844"/>
          </a:xfrm>
        </p:spPr>
        <p:txBody>
          <a:bodyPr tIns="0" bIns="0" anchor="b" anchorCtr="0"/>
          <a:lstStyle>
            <a:lvl1pPr>
              <a:defRPr>
                <a:solidFill>
                  <a:srgbClr val="243B8B"/>
                </a:solidFill>
              </a:defRPr>
            </a:lvl1pPr>
          </a:lstStyle>
          <a:p>
            <a:fld id="{C2A05734-EBD9-494D-ADB9-977C60DDBF7C}" type="datetime1">
              <a:rPr lang="nl-NL" smtClean="0"/>
              <a:t>21-4-2023</a:t>
            </a:fld>
            <a:endParaRPr lang="en-US" dirty="0"/>
          </a:p>
        </p:txBody>
      </p:sp>
      <p:sp>
        <p:nvSpPr>
          <p:cNvPr id="6" name="Slide Number Placeholder 5"/>
          <p:cNvSpPr>
            <a:spLocks noGrp="1"/>
          </p:cNvSpPr>
          <p:nvPr>
            <p:ph type="sldNum" sz="quarter" idx="12"/>
          </p:nvPr>
        </p:nvSpPr>
        <p:spPr>
          <a:xfrm>
            <a:off x="6553200" y="4767263"/>
            <a:ext cx="2133600" cy="273844"/>
          </a:xfrm>
        </p:spPr>
        <p:txBody>
          <a:bodyPr bIns="0" anchor="b" anchorCtr="0"/>
          <a:lstStyle>
            <a:lvl1pPr algn="r">
              <a:defRPr>
                <a:solidFill>
                  <a:srgbClr val="243B8B"/>
                </a:solidFill>
              </a:defRPr>
            </a:lvl1pPr>
          </a:lstStyle>
          <a:p>
            <a:fld id="{156BCAEE-3459-D44E-B08F-F9E8C64A0018}" type="slidenum">
              <a:rPr lang="en-US" smtClean="0"/>
              <a:pPr/>
              <a:t>‹nr.›</a:t>
            </a:fld>
            <a:endParaRPr lang="en-US" dirty="0"/>
          </a:p>
        </p:txBody>
      </p:sp>
      <p:sp>
        <p:nvSpPr>
          <p:cNvPr id="7" name="Title 1"/>
          <p:cNvSpPr>
            <a:spLocks noGrp="1"/>
          </p:cNvSpPr>
          <p:nvPr>
            <p:ph type="title"/>
          </p:nvPr>
        </p:nvSpPr>
        <p:spPr>
          <a:xfrm>
            <a:off x="457200" y="1097782"/>
            <a:ext cx="3047340" cy="425054"/>
          </a:xfrm>
        </p:spPr>
        <p:txBody>
          <a:bodyPr anchor="b"/>
          <a:lstStyle>
            <a:lvl1pPr algn="l">
              <a:defRPr sz="1500" b="1">
                <a:solidFill>
                  <a:srgbClr val="149FDB"/>
                </a:solidFill>
              </a:defRPr>
            </a:lvl1pPr>
          </a:lstStyle>
          <a:p>
            <a:r>
              <a:rPr lang="nl-NL"/>
              <a:t>Click to edit Master title style</a:t>
            </a:r>
            <a:endParaRPr lang="en-US"/>
          </a:p>
        </p:txBody>
      </p:sp>
      <p:sp>
        <p:nvSpPr>
          <p:cNvPr id="8" name="Picture Placeholder 2"/>
          <p:cNvSpPr>
            <a:spLocks noGrp="1"/>
          </p:cNvSpPr>
          <p:nvPr>
            <p:ph type="pic" idx="1"/>
          </p:nvPr>
        </p:nvSpPr>
        <p:spPr>
          <a:xfrm>
            <a:off x="3657600" y="1097782"/>
            <a:ext cx="4843152" cy="192608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9" name="Text Placeholder 3"/>
          <p:cNvSpPr>
            <a:spLocks noGrp="1"/>
          </p:cNvSpPr>
          <p:nvPr>
            <p:ph type="body" sz="half" idx="2"/>
          </p:nvPr>
        </p:nvSpPr>
        <p:spPr>
          <a:xfrm>
            <a:off x="457200" y="1522835"/>
            <a:ext cx="3047340" cy="1501037"/>
          </a:xfrm>
        </p:spPr>
        <p:txBody>
          <a:bodyPr/>
          <a:lstStyle>
            <a:lvl1pPr marL="0" indent="0">
              <a:buNone/>
              <a:defRPr sz="1050">
                <a:solidFill>
                  <a:srgbClr val="243B8B"/>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p:txBody>
      </p:sp>
      <p:sp>
        <p:nvSpPr>
          <p:cNvPr id="10" name="Picture Placeholder 2"/>
          <p:cNvSpPr>
            <a:spLocks noGrp="1"/>
          </p:cNvSpPr>
          <p:nvPr>
            <p:ph type="pic" idx="13"/>
          </p:nvPr>
        </p:nvSpPr>
        <p:spPr>
          <a:xfrm>
            <a:off x="3657601" y="3128673"/>
            <a:ext cx="2351036" cy="159809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11" name="Picture Placeholder 2"/>
          <p:cNvSpPr>
            <a:spLocks noGrp="1"/>
          </p:cNvSpPr>
          <p:nvPr>
            <p:ph type="pic" idx="14"/>
          </p:nvPr>
        </p:nvSpPr>
        <p:spPr>
          <a:xfrm>
            <a:off x="6149716" y="3128673"/>
            <a:ext cx="2351036" cy="159809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12" name="Text Placeholder 3"/>
          <p:cNvSpPr>
            <a:spLocks noGrp="1"/>
          </p:cNvSpPr>
          <p:nvPr>
            <p:ph type="body" sz="half" idx="15"/>
          </p:nvPr>
        </p:nvSpPr>
        <p:spPr>
          <a:xfrm>
            <a:off x="457200" y="3128672"/>
            <a:ext cx="3047340" cy="1501037"/>
          </a:xfrm>
        </p:spPr>
        <p:txBody>
          <a:bodyPr/>
          <a:lstStyle>
            <a:lvl1pPr marL="0" indent="0">
              <a:buNone/>
              <a:defRPr sz="1050">
                <a:solidFill>
                  <a:srgbClr val="243B8B"/>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p:txBody>
      </p:sp>
    </p:spTree>
    <p:extLst>
      <p:ext uri="{BB962C8B-B14F-4D97-AF65-F5344CB8AC3E}">
        <p14:creationId xmlns:p14="http://schemas.microsoft.com/office/powerpoint/2010/main" val="29102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nl-NL"/>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3B9DE21-7ED9-3242-A6DB-E0EDF8AC9BBA}" type="datetime1">
              <a:rPr lang="nl-NL" smtClean="0"/>
              <a:t>21-4-2023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156BCAEE-3459-D44E-B08F-F9E8C64A0018}" type="slidenum">
              <a:rPr lang="en-US" smtClean="0"/>
              <a:t>‹nr.›</a:t>
            </a:fld>
            <a:endParaRPr lang="en-US"/>
          </a:p>
        </p:txBody>
      </p:sp>
    </p:spTree>
    <p:extLst>
      <p:ext uri="{BB962C8B-B14F-4D97-AF65-F5344CB8AC3E}">
        <p14:creationId xmlns:p14="http://schemas.microsoft.com/office/powerpoint/2010/main" val="12512703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hdr="0" ftr="0"/>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google.nl/url?sa=i&amp;rct=j&amp;q=&amp;esrc=s&amp;source=images&amp;cd=&amp;cad=rja&amp;uact=8&amp;ved=0ahUKEwjwocLDx9fPAhWJMBoKHSi_BjMQjRwIBw&amp;url=https://loopbaanadviesnh.wordpress.com/&amp;bvm=bv.135475266,d.d2s&amp;psig=AFQjCNHwSzIJad7kldUmF8Wg9Upr0zxf8A&amp;ust=1476440360591502"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www.volandis.nl/"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11.jpeg"/><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vimeo.com/721466593"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err="1"/>
              <a:t>Duurzame</a:t>
            </a:r>
            <a:r>
              <a:rPr lang="en-US" dirty="0"/>
              <a:t> </a:t>
            </a:r>
            <a:r>
              <a:rPr lang="en-US" dirty="0" err="1"/>
              <a:t>inzetbaarheid</a:t>
            </a:r>
            <a:endParaRPr lang="en-US" dirty="0"/>
          </a:p>
        </p:txBody>
      </p:sp>
    </p:spTree>
    <p:extLst>
      <p:ext uri="{BB962C8B-B14F-4D97-AF65-F5344CB8AC3E}">
        <p14:creationId xmlns:p14="http://schemas.microsoft.com/office/powerpoint/2010/main" val="326344240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540F8B-13DD-40CD-9976-0D2443F68162}"/>
              </a:ext>
            </a:extLst>
          </p:cNvPr>
          <p:cNvSpPr>
            <a:spLocks noGrp="1"/>
          </p:cNvSpPr>
          <p:nvPr>
            <p:ph type="title"/>
          </p:nvPr>
        </p:nvSpPr>
        <p:spPr/>
        <p:txBody>
          <a:bodyPr>
            <a:normAutofit fontScale="90000"/>
          </a:bodyPr>
          <a:lstStyle/>
          <a:p>
            <a:r>
              <a:rPr lang="nl-NL" dirty="0"/>
              <a:t>Kijk vooruit</a:t>
            </a:r>
          </a:p>
        </p:txBody>
      </p:sp>
      <p:grpSp>
        <p:nvGrpSpPr>
          <p:cNvPr id="6" name="Groep 5">
            <a:extLst>
              <a:ext uri="{FF2B5EF4-FFF2-40B4-BE49-F238E27FC236}">
                <a16:creationId xmlns:a16="http://schemas.microsoft.com/office/drawing/2014/main" id="{7F1355B6-25F5-4CD4-8EDD-691C50D4BD20}"/>
              </a:ext>
            </a:extLst>
          </p:cNvPr>
          <p:cNvGrpSpPr/>
          <p:nvPr/>
        </p:nvGrpSpPr>
        <p:grpSpPr>
          <a:xfrm>
            <a:off x="558800" y="1592702"/>
            <a:ext cx="1665208" cy="579627"/>
            <a:chOff x="4333143" y="1911903"/>
            <a:chExt cx="1540409" cy="736803"/>
          </a:xfrm>
          <a:solidFill>
            <a:srgbClr val="149FDB"/>
          </a:solidFill>
        </p:grpSpPr>
        <p:sp>
          <p:nvSpPr>
            <p:cNvPr id="7" name="Afgeronde rechthoek 45">
              <a:extLst>
                <a:ext uri="{FF2B5EF4-FFF2-40B4-BE49-F238E27FC236}">
                  <a16:creationId xmlns:a16="http://schemas.microsoft.com/office/drawing/2014/main" id="{9F34442A-0C3C-4CAC-8253-56F30DCB94F8}"/>
                </a:ext>
              </a:extLst>
            </p:cNvPr>
            <p:cNvSpPr/>
            <p:nvPr/>
          </p:nvSpPr>
          <p:spPr>
            <a:xfrm>
              <a:off x="4333143" y="1911903"/>
              <a:ext cx="1540409" cy="736803"/>
            </a:xfrm>
            <a:prstGeom prst="roundRect">
              <a:avLst>
                <a:gd name="adj" fmla="val 10000"/>
              </a:avLst>
            </a:prstGeom>
            <a:grpFill/>
            <a:ln>
              <a:solidFill>
                <a:srgbClr val="149FDB"/>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Afgeronde rechthoek 4">
              <a:extLst>
                <a:ext uri="{FF2B5EF4-FFF2-40B4-BE49-F238E27FC236}">
                  <a16:creationId xmlns:a16="http://schemas.microsoft.com/office/drawing/2014/main" id="{E0872B32-6539-4443-8097-658050136D1F}"/>
                </a:ext>
              </a:extLst>
            </p:cNvPr>
            <p:cNvSpPr/>
            <p:nvPr/>
          </p:nvSpPr>
          <p:spPr>
            <a:xfrm>
              <a:off x="4354723" y="1933483"/>
              <a:ext cx="1497249" cy="693643"/>
            </a:xfrm>
            <a:prstGeom prst="rect">
              <a:avLst/>
            </a:prstGeom>
            <a:grpFill/>
            <a:ln>
              <a:solidFill>
                <a:srgbClr val="149FDB"/>
              </a:solidFill>
            </a:ln>
          </p:spPr>
          <p:style>
            <a:lnRef idx="0">
              <a:scrgbClr r="0" g="0" b="0"/>
            </a:lnRef>
            <a:fillRef idx="0">
              <a:scrgbClr r="0" g="0" b="0"/>
            </a:fillRef>
            <a:effectRef idx="0">
              <a:scrgbClr r="0" g="0" b="0"/>
            </a:effectRef>
            <a:fontRef idx="minor">
              <a:schemeClr val="lt1"/>
            </a:fontRef>
          </p:style>
          <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nl-NL" sz="1200" kern="1200" dirty="0"/>
                <a:t>Verzuim</a:t>
              </a:r>
            </a:p>
          </p:txBody>
        </p:sp>
      </p:grpSp>
      <p:grpSp>
        <p:nvGrpSpPr>
          <p:cNvPr id="9" name="Groep 8">
            <a:extLst>
              <a:ext uri="{FF2B5EF4-FFF2-40B4-BE49-F238E27FC236}">
                <a16:creationId xmlns:a16="http://schemas.microsoft.com/office/drawing/2014/main" id="{CAF2BA6E-D39B-4E2C-BFB5-0BB7B29B2404}"/>
              </a:ext>
            </a:extLst>
          </p:cNvPr>
          <p:cNvGrpSpPr/>
          <p:nvPr/>
        </p:nvGrpSpPr>
        <p:grpSpPr>
          <a:xfrm>
            <a:off x="558800" y="2251497"/>
            <a:ext cx="1665208" cy="579627"/>
            <a:chOff x="4333143" y="2762061"/>
            <a:chExt cx="1540409" cy="736803"/>
          </a:xfrm>
          <a:solidFill>
            <a:srgbClr val="149FDB"/>
          </a:solidFill>
        </p:grpSpPr>
        <p:sp>
          <p:nvSpPr>
            <p:cNvPr id="10" name="Afgeronde rechthoek 43">
              <a:extLst>
                <a:ext uri="{FF2B5EF4-FFF2-40B4-BE49-F238E27FC236}">
                  <a16:creationId xmlns:a16="http://schemas.microsoft.com/office/drawing/2014/main" id="{38AA674B-F3F4-49C4-A952-B7614CD9BD20}"/>
                </a:ext>
              </a:extLst>
            </p:cNvPr>
            <p:cNvSpPr/>
            <p:nvPr/>
          </p:nvSpPr>
          <p:spPr>
            <a:xfrm>
              <a:off x="4333143" y="2762061"/>
              <a:ext cx="1540409" cy="736803"/>
            </a:xfrm>
            <a:prstGeom prst="roundRect">
              <a:avLst>
                <a:gd name="adj" fmla="val 10000"/>
              </a:avLst>
            </a:prstGeom>
            <a:grpFill/>
            <a:ln>
              <a:solidFill>
                <a:srgbClr val="149FDB"/>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Afgeronde rechthoek 6">
              <a:extLst>
                <a:ext uri="{FF2B5EF4-FFF2-40B4-BE49-F238E27FC236}">
                  <a16:creationId xmlns:a16="http://schemas.microsoft.com/office/drawing/2014/main" id="{BB88F97C-BCF3-44C1-BB87-23E774A6DA74}"/>
                </a:ext>
              </a:extLst>
            </p:cNvPr>
            <p:cNvSpPr/>
            <p:nvPr/>
          </p:nvSpPr>
          <p:spPr>
            <a:xfrm>
              <a:off x="4354723" y="2783641"/>
              <a:ext cx="1497249" cy="693643"/>
            </a:xfrm>
            <a:prstGeom prst="rect">
              <a:avLst/>
            </a:prstGeom>
            <a:grpFill/>
            <a:ln>
              <a:solidFill>
                <a:srgbClr val="149FDB"/>
              </a:solidFill>
            </a:ln>
          </p:spPr>
          <p:style>
            <a:lnRef idx="0">
              <a:scrgbClr r="0" g="0" b="0"/>
            </a:lnRef>
            <a:fillRef idx="0">
              <a:scrgbClr r="0" g="0" b="0"/>
            </a:fillRef>
            <a:effectRef idx="0">
              <a:scrgbClr r="0" g="0" b="0"/>
            </a:effectRef>
            <a:fontRef idx="minor">
              <a:schemeClr val="lt1"/>
            </a:fontRef>
          </p:style>
          <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nl-NL" sz="1200" kern="1200" dirty="0"/>
                <a:t>Arbeidsvoorwaarden</a:t>
              </a:r>
            </a:p>
          </p:txBody>
        </p:sp>
      </p:grpSp>
      <p:grpSp>
        <p:nvGrpSpPr>
          <p:cNvPr id="12" name="Groep 11">
            <a:extLst>
              <a:ext uri="{FF2B5EF4-FFF2-40B4-BE49-F238E27FC236}">
                <a16:creationId xmlns:a16="http://schemas.microsoft.com/office/drawing/2014/main" id="{F0DA98C2-FFCD-4A9B-A504-FCE093C06767}"/>
              </a:ext>
            </a:extLst>
          </p:cNvPr>
          <p:cNvGrpSpPr/>
          <p:nvPr/>
        </p:nvGrpSpPr>
        <p:grpSpPr>
          <a:xfrm>
            <a:off x="558797" y="2896231"/>
            <a:ext cx="1665208" cy="579627"/>
            <a:chOff x="4333143" y="3612219"/>
            <a:chExt cx="1540409" cy="736803"/>
          </a:xfrm>
          <a:solidFill>
            <a:srgbClr val="149FDB"/>
          </a:solidFill>
        </p:grpSpPr>
        <p:sp>
          <p:nvSpPr>
            <p:cNvPr id="13" name="Afgeronde rechthoek 41">
              <a:extLst>
                <a:ext uri="{FF2B5EF4-FFF2-40B4-BE49-F238E27FC236}">
                  <a16:creationId xmlns:a16="http://schemas.microsoft.com/office/drawing/2014/main" id="{FE3717E1-AEBB-465D-9C91-4A67412356B9}"/>
                </a:ext>
              </a:extLst>
            </p:cNvPr>
            <p:cNvSpPr/>
            <p:nvPr/>
          </p:nvSpPr>
          <p:spPr>
            <a:xfrm>
              <a:off x="4333143" y="3612219"/>
              <a:ext cx="1540409" cy="736803"/>
            </a:xfrm>
            <a:prstGeom prst="roundRect">
              <a:avLst>
                <a:gd name="adj" fmla="val 10000"/>
              </a:avLst>
            </a:prstGeom>
            <a:grpFill/>
            <a:ln>
              <a:solidFill>
                <a:srgbClr val="149FDB"/>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Afgeronde rechthoek 8">
              <a:extLst>
                <a:ext uri="{FF2B5EF4-FFF2-40B4-BE49-F238E27FC236}">
                  <a16:creationId xmlns:a16="http://schemas.microsoft.com/office/drawing/2014/main" id="{9542CED5-8FC5-487F-9154-DC4046E01056}"/>
                </a:ext>
              </a:extLst>
            </p:cNvPr>
            <p:cNvSpPr/>
            <p:nvPr/>
          </p:nvSpPr>
          <p:spPr>
            <a:xfrm>
              <a:off x="4354723" y="3633799"/>
              <a:ext cx="1497249" cy="693643"/>
            </a:xfrm>
            <a:prstGeom prst="rect">
              <a:avLst/>
            </a:prstGeom>
            <a:grpFill/>
            <a:ln>
              <a:solidFill>
                <a:srgbClr val="149FDB"/>
              </a:solidFill>
            </a:ln>
          </p:spPr>
          <p:style>
            <a:lnRef idx="0">
              <a:scrgbClr r="0" g="0" b="0"/>
            </a:lnRef>
            <a:fillRef idx="0">
              <a:scrgbClr r="0" g="0" b="0"/>
            </a:fillRef>
            <a:effectRef idx="0">
              <a:scrgbClr r="0" g="0" b="0"/>
            </a:effectRef>
            <a:fontRef idx="minor">
              <a:schemeClr val="lt1"/>
            </a:fontRef>
          </p:style>
          <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nl-NL" sz="1200" kern="1200" dirty="0"/>
                <a:t>Arbeidsmarkt</a:t>
              </a:r>
            </a:p>
          </p:txBody>
        </p:sp>
      </p:grpSp>
      <p:grpSp>
        <p:nvGrpSpPr>
          <p:cNvPr id="15" name="Groep 14">
            <a:extLst>
              <a:ext uri="{FF2B5EF4-FFF2-40B4-BE49-F238E27FC236}">
                <a16:creationId xmlns:a16="http://schemas.microsoft.com/office/drawing/2014/main" id="{2C659EB6-B03E-405D-8861-5C08ED5C3889}"/>
              </a:ext>
            </a:extLst>
          </p:cNvPr>
          <p:cNvGrpSpPr/>
          <p:nvPr/>
        </p:nvGrpSpPr>
        <p:grpSpPr>
          <a:xfrm>
            <a:off x="558796" y="3550095"/>
            <a:ext cx="1665208" cy="579627"/>
            <a:chOff x="4333143" y="4462378"/>
            <a:chExt cx="1540409" cy="736803"/>
          </a:xfrm>
          <a:solidFill>
            <a:srgbClr val="149FDB"/>
          </a:solidFill>
        </p:grpSpPr>
        <p:sp>
          <p:nvSpPr>
            <p:cNvPr id="16" name="Afgeronde rechthoek 39">
              <a:extLst>
                <a:ext uri="{FF2B5EF4-FFF2-40B4-BE49-F238E27FC236}">
                  <a16:creationId xmlns:a16="http://schemas.microsoft.com/office/drawing/2014/main" id="{357EC60E-AA47-4396-920B-3545FA83890C}"/>
                </a:ext>
              </a:extLst>
            </p:cNvPr>
            <p:cNvSpPr/>
            <p:nvPr/>
          </p:nvSpPr>
          <p:spPr>
            <a:xfrm>
              <a:off x="4333143" y="4462378"/>
              <a:ext cx="1540409" cy="736803"/>
            </a:xfrm>
            <a:prstGeom prst="roundRect">
              <a:avLst>
                <a:gd name="adj" fmla="val 10000"/>
              </a:avLst>
            </a:prstGeom>
            <a:grpFill/>
            <a:ln>
              <a:solidFill>
                <a:srgbClr val="149FDB"/>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Afgeronde rechthoek 10">
              <a:extLst>
                <a:ext uri="{FF2B5EF4-FFF2-40B4-BE49-F238E27FC236}">
                  <a16:creationId xmlns:a16="http://schemas.microsoft.com/office/drawing/2014/main" id="{75FDE130-C8F8-40FF-914F-6DF143411AA7}"/>
                </a:ext>
              </a:extLst>
            </p:cNvPr>
            <p:cNvSpPr/>
            <p:nvPr/>
          </p:nvSpPr>
          <p:spPr>
            <a:xfrm>
              <a:off x="4354723" y="4483958"/>
              <a:ext cx="1497249" cy="693643"/>
            </a:xfrm>
            <a:prstGeom prst="rect">
              <a:avLst/>
            </a:prstGeom>
            <a:grpFill/>
            <a:ln>
              <a:solidFill>
                <a:srgbClr val="149FDB"/>
              </a:solidFill>
            </a:ln>
          </p:spPr>
          <p:style>
            <a:lnRef idx="0">
              <a:scrgbClr r="0" g="0" b="0"/>
            </a:lnRef>
            <a:fillRef idx="0">
              <a:scrgbClr r="0" g="0" b="0"/>
            </a:fillRef>
            <a:effectRef idx="0">
              <a:scrgbClr r="0" g="0" b="0"/>
            </a:effectRef>
            <a:fontRef idx="minor">
              <a:schemeClr val="lt1"/>
            </a:fontRef>
          </p:style>
          <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nl-NL" sz="1200" kern="1200" dirty="0"/>
                <a:t>Omgaan met verandering</a:t>
              </a:r>
            </a:p>
          </p:txBody>
        </p:sp>
      </p:grpSp>
      <p:grpSp>
        <p:nvGrpSpPr>
          <p:cNvPr id="18" name="Groep 17">
            <a:extLst>
              <a:ext uri="{FF2B5EF4-FFF2-40B4-BE49-F238E27FC236}">
                <a16:creationId xmlns:a16="http://schemas.microsoft.com/office/drawing/2014/main" id="{8AD68140-DD9B-483C-82CA-ADC700B3BDEE}"/>
              </a:ext>
            </a:extLst>
          </p:cNvPr>
          <p:cNvGrpSpPr/>
          <p:nvPr/>
        </p:nvGrpSpPr>
        <p:grpSpPr>
          <a:xfrm>
            <a:off x="558795" y="4207725"/>
            <a:ext cx="1665208" cy="579627"/>
            <a:chOff x="4333143" y="5312536"/>
            <a:chExt cx="1540409" cy="736803"/>
          </a:xfrm>
          <a:solidFill>
            <a:srgbClr val="149FDB"/>
          </a:solidFill>
        </p:grpSpPr>
        <p:sp>
          <p:nvSpPr>
            <p:cNvPr id="19" name="Afgeronde rechthoek 37">
              <a:extLst>
                <a:ext uri="{FF2B5EF4-FFF2-40B4-BE49-F238E27FC236}">
                  <a16:creationId xmlns:a16="http://schemas.microsoft.com/office/drawing/2014/main" id="{B0C476F2-53B3-443E-B254-E807A253304B}"/>
                </a:ext>
              </a:extLst>
            </p:cNvPr>
            <p:cNvSpPr/>
            <p:nvPr/>
          </p:nvSpPr>
          <p:spPr>
            <a:xfrm>
              <a:off x="4333143" y="5312536"/>
              <a:ext cx="1540409" cy="736803"/>
            </a:xfrm>
            <a:prstGeom prst="roundRect">
              <a:avLst>
                <a:gd name="adj" fmla="val 10000"/>
              </a:avLst>
            </a:prstGeom>
            <a:grpFill/>
            <a:ln>
              <a:solidFill>
                <a:srgbClr val="149FDB"/>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Afgeronde rechthoek 12">
              <a:extLst>
                <a:ext uri="{FF2B5EF4-FFF2-40B4-BE49-F238E27FC236}">
                  <a16:creationId xmlns:a16="http://schemas.microsoft.com/office/drawing/2014/main" id="{77E50A2B-E911-4E30-8991-8BA76D05AD77}"/>
                </a:ext>
              </a:extLst>
            </p:cNvPr>
            <p:cNvSpPr/>
            <p:nvPr/>
          </p:nvSpPr>
          <p:spPr>
            <a:xfrm>
              <a:off x="4354723" y="5334116"/>
              <a:ext cx="1497249" cy="693643"/>
            </a:xfrm>
            <a:prstGeom prst="rect">
              <a:avLst/>
            </a:prstGeom>
            <a:grpFill/>
            <a:ln>
              <a:solidFill>
                <a:srgbClr val="149FDB"/>
              </a:solidFill>
            </a:ln>
          </p:spPr>
          <p:style>
            <a:lnRef idx="0">
              <a:scrgbClr r="0" g="0" b="0"/>
            </a:lnRef>
            <a:fillRef idx="0">
              <a:scrgbClr r="0" g="0" b="0"/>
            </a:fillRef>
            <a:effectRef idx="0">
              <a:scrgbClr r="0" g="0" b="0"/>
            </a:effectRef>
            <a:fontRef idx="minor">
              <a:schemeClr val="lt1"/>
            </a:fontRef>
          </p:style>
          <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nl-NL" sz="1200" kern="1200" dirty="0"/>
                <a:t>Opleiding &amp; ontwikkeling</a:t>
              </a:r>
            </a:p>
          </p:txBody>
        </p:sp>
      </p:grpSp>
      <p:sp>
        <p:nvSpPr>
          <p:cNvPr id="21" name="Tijdelijke aanduiding voor inhoud 2">
            <a:extLst>
              <a:ext uri="{FF2B5EF4-FFF2-40B4-BE49-F238E27FC236}">
                <a16:creationId xmlns:a16="http://schemas.microsoft.com/office/drawing/2014/main" id="{7CD3A2EC-CB23-4DFD-9D0B-2B2B0834A732}"/>
              </a:ext>
            </a:extLst>
          </p:cNvPr>
          <p:cNvSpPr txBox="1">
            <a:spLocks/>
          </p:cNvSpPr>
          <p:nvPr/>
        </p:nvSpPr>
        <p:spPr>
          <a:xfrm>
            <a:off x="2247669" y="1614283"/>
            <a:ext cx="5884462" cy="562650"/>
          </a:xfrm>
          <a:prstGeom prst="rect">
            <a:avLst/>
          </a:prstGeom>
        </p:spPr>
        <p:txBody>
          <a:bodyPr anchor="ctr">
            <a:normAutofit/>
          </a:bodyPr>
          <a:lst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buNone/>
            </a:pPr>
            <a:r>
              <a:rPr lang="nl-NL" sz="1400" dirty="0">
                <a:solidFill>
                  <a:srgbClr val="243B8B"/>
                </a:solidFill>
              </a:rPr>
              <a:t>Kun jij je huidige werk tot je pensioen blijven uitvoeren?</a:t>
            </a:r>
            <a:endParaRPr lang="nl-NL" sz="800" dirty="0">
              <a:solidFill>
                <a:srgbClr val="243B8B"/>
              </a:solidFill>
            </a:endParaRPr>
          </a:p>
        </p:txBody>
      </p:sp>
      <p:sp>
        <p:nvSpPr>
          <p:cNvPr id="22" name="Tijdelijke aanduiding voor inhoud 2">
            <a:extLst>
              <a:ext uri="{FF2B5EF4-FFF2-40B4-BE49-F238E27FC236}">
                <a16:creationId xmlns:a16="http://schemas.microsoft.com/office/drawing/2014/main" id="{C10DF202-76CF-45A3-9663-28995DF4511A}"/>
              </a:ext>
            </a:extLst>
          </p:cNvPr>
          <p:cNvSpPr txBox="1">
            <a:spLocks/>
          </p:cNvSpPr>
          <p:nvPr/>
        </p:nvSpPr>
        <p:spPr>
          <a:xfrm>
            <a:off x="2244898" y="2259985"/>
            <a:ext cx="5884462" cy="562650"/>
          </a:xfrm>
          <a:prstGeom prst="rect">
            <a:avLst/>
          </a:prstGeom>
        </p:spPr>
        <p:txBody>
          <a:bodyPr anchor="ctr">
            <a:normAutofit/>
          </a:bodyPr>
          <a:lst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buFont typeface="Arial"/>
              <a:buNone/>
            </a:pPr>
            <a:r>
              <a:rPr lang="nl-NL" sz="1400" dirty="0">
                <a:solidFill>
                  <a:srgbClr val="243B8B"/>
                </a:solidFill>
              </a:rPr>
              <a:t>Ben je blij met je arbeidsvoorwaarden?</a:t>
            </a:r>
          </a:p>
        </p:txBody>
      </p:sp>
      <p:sp>
        <p:nvSpPr>
          <p:cNvPr id="23" name="Tijdelijke aanduiding voor inhoud 2">
            <a:extLst>
              <a:ext uri="{FF2B5EF4-FFF2-40B4-BE49-F238E27FC236}">
                <a16:creationId xmlns:a16="http://schemas.microsoft.com/office/drawing/2014/main" id="{E339B235-BB8F-4FAF-B667-B03E0D79764E}"/>
              </a:ext>
            </a:extLst>
          </p:cNvPr>
          <p:cNvSpPr txBox="1">
            <a:spLocks/>
          </p:cNvSpPr>
          <p:nvPr/>
        </p:nvSpPr>
        <p:spPr>
          <a:xfrm>
            <a:off x="2247669" y="2891430"/>
            <a:ext cx="5884462" cy="562650"/>
          </a:xfrm>
          <a:prstGeom prst="rect">
            <a:avLst/>
          </a:prstGeom>
        </p:spPr>
        <p:txBody>
          <a:bodyPr anchor="ctr">
            <a:normAutofit/>
          </a:bodyPr>
          <a:lst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buFont typeface="Arial"/>
              <a:buNone/>
            </a:pPr>
            <a:r>
              <a:rPr lang="nl-NL" sz="1400" dirty="0">
                <a:solidFill>
                  <a:srgbClr val="243B8B"/>
                </a:solidFill>
              </a:rPr>
              <a:t>Zijn er kansen voor je op de arbeidsmarkt?</a:t>
            </a:r>
          </a:p>
        </p:txBody>
      </p:sp>
      <p:sp>
        <p:nvSpPr>
          <p:cNvPr id="24" name="Tijdelijke aanduiding voor inhoud 2">
            <a:extLst>
              <a:ext uri="{FF2B5EF4-FFF2-40B4-BE49-F238E27FC236}">
                <a16:creationId xmlns:a16="http://schemas.microsoft.com/office/drawing/2014/main" id="{8DF33FD5-1BBA-460D-8DC0-959F2AF994B1}"/>
              </a:ext>
            </a:extLst>
          </p:cNvPr>
          <p:cNvSpPr txBox="1">
            <a:spLocks/>
          </p:cNvSpPr>
          <p:nvPr/>
        </p:nvSpPr>
        <p:spPr>
          <a:xfrm>
            <a:off x="2244898" y="3548022"/>
            <a:ext cx="5884462" cy="562650"/>
          </a:xfrm>
          <a:prstGeom prst="rect">
            <a:avLst/>
          </a:prstGeom>
        </p:spPr>
        <p:txBody>
          <a:bodyPr anchor="ctr">
            <a:normAutofit/>
          </a:bodyPr>
          <a:lst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buFont typeface="Arial"/>
              <a:buNone/>
            </a:pPr>
            <a:r>
              <a:rPr lang="nl-NL" sz="1400" dirty="0">
                <a:solidFill>
                  <a:srgbClr val="243B8B"/>
                </a:solidFill>
              </a:rPr>
              <a:t>Ben je bereid ander werk te doen?</a:t>
            </a:r>
          </a:p>
        </p:txBody>
      </p:sp>
      <p:sp>
        <p:nvSpPr>
          <p:cNvPr id="25" name="Tijdelijke aanduiding voor inhoud 2">
            <a:extLst>
              <a:ext uri="{FF2B5EF4-FFF2-40B4-BE49-F238E27FC236}">
                <a16:creationId xmlns:a16="http://schemas.microsoft.com/office/drawing/2014/main" id="{AB55E3CF-C7E4-460C-A4D2-FB2D87EFEDD3}"/>
              </a:ext>
            </a:extLst>
          </p:cNvPr>
          <p:cNvSpPr txBox="1">
            <a:spLocks/>
          </p:cNvSpPr>
          <p:nvPr/>
        </p:nvSpPr>
        <p:spPr>
          <a:xfrm>
            <a:off x="2247669" y="4224702"/>
            <a:ext cx="5884462" cy="562650"/>
          </a:xfrm>
          <a:prstGeom prst="rect">
            <a:avLst/>
          </a:prstGeom>
        </p:spPr>
        <p:txBody>
          <a:bodyPr anchor="ctr">
            <a:normAutofit/>
          </a:bodyPr>
          <a:lst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buFont typeface="Arial"/>
              <a:buNone/>
            </a:pPr>
            <a:r>
              <a:rPr lang="nl-NL" sz="1400" dirty="0">
                <a:solidFill>
                  <a:srgbClr val="243B8B"/>
                </a:solidFill>
              </a:rPr>
              <a:t>Ben jij actief bezig met je ontwikkeling?</a:t>
            </a:r>
          </a:p>
        </p:txBody>
      </p:sp>
      <p:pic>
        <p:nvPicPr>
          <p:cNvPr id="28" name="Picture 3" descr="R:\Algemeen\Volandis logos\Volandis-iconen-paars-hoodfthemas-04.jpg">
            <a:extLst>
              <a:ext uri="{FF2B5EF4-FFF2-40B4-BE49-F238E27FC236}">
                <a16:creationId xmlns:a16="http://schemas.microsoft.com/office/drawing/2014/main" id="{1BB595BC-33D2-4274-8143-B7DC3F7377A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1371" b="16499"/>
          <a:stretch/>
        </p:blipFill>
        <p:spPr bwMode="auto">
          <a:xfrm>
            <a:off x="7656512" y="968782"/>
            <a:ext cx="1487488" cy="1383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1868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2" grpId="0" build="p"/>
      <p:bldP spid="23" grpId="0" build="p"/>
      <p:bldP spid="24" grpId="0" build="p"/>
      <p:bldP spid="2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R:\Algemeen\Volandis logos\Volandis-iconen-paars-hoodfthemas-02.jpg">
            <a:extLst>
              <a:ext uri="{FF2B5EF4-FFF2-40B4-BE49-F238E27FC236}">
                <a16:creationId xmlns:a16="http://schemas.microsoft.com/office/drawing/2014/main" id="{AF17280D-1224-474B-B75A-BB88D51ADDA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9194" b="17923"/>
          <a:stretch/>
        </p:blipFill>
        <p:spPr bwMode="auto">
          <a:xfrm>
            <a:off x="1160219" y="892600"/>
            <a:ext cx="1131012" cy="101644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R:\Algemeen\Volandis logos\Volandis-iconen-paars-hoodfthemas-04.jpg">
            <a:extLst>
              <a:ext uri="{FF2B5EF4-FFF2-40B4-BE49-F238E27FC236}">
                <a16:creationId xmlns:a16="http://schemas.microsoft.com/office/drawing/2014/main" id="{286FDA77-AF1A-404D-93FD-555E45C4D8A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1371" b="16499"/>
          <a:stretch/>
        </p:blipFill>
        <p:spPr bwMode="auto">
          <a:xfrm>
            <a:off x="5460508" y="952294"/>
            <a:ext cx="1035361" cy="96311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R:\Algemeen\Volandis logos\Volandis-iconen-paars-hoodfthemas-03.jpg">
            <a:extLst>
              <a:ext uri="{FF2B5EF4-FFF2-40B4-BE49-F238E27FC236}">
                <a16:creationId xmlns:a16="http://schemas.microsoft.com/office/drawing/2014/main" id="{4B5820C9-3D8D-4C65-9C37-D3EA00BC83A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9469" b="17832"/>
          <a:stretch/>
        </p:blipFill>
        <p:spPr bwMode="auto">
          <a:xfrm>
            <a:off x="3308381" y="892599"/>
            <a:ext cx="1134976" cy="1016443"/>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ep 8">
            <a:extLst>
              <a:ext uri="{FF2B5EF4-FFF2-40B4-BE49-F238E27FC236}">
                <a16:creationId xmlns:a16="http://schemas.microsoft.com/office/drawing/2014/main" id="{86C3657A-E844-466B-8935-C1390B7379AE}"/>
              </a:ext>
            </a:extLst>
          </p:cNvPr>
          <p:cNvGrpSpPr/>
          <p:nvPr/>
        </p:nvGrpSpPr>
        <p:grpSpPr>
          <a:xfrm>
            <a:off x="1051859" y="1983426"/>
            <a:ext cx="1357086" cy="522286"/>
            <a:chOff x="193291" y="1911009"/>
            <a:chExt cx="1540409" cy="611476"/>
          </a:xfrm>
          <a:solidFill>
            <a:srgbClr val="149FDB"/>
          </a:solidFill>
        </p:grpSpPr>
        <p:sp>
          <p:nvSpPr>
            <p:cNvPr id="10" name="Afgeronde rechthoek 24">
              <a:extLst>
                <a:ext uri="{FF2B5EF4-FFF2-40B4-BE49-F238E27FC236}">
                  <a16:creationId xmlns:a16="http://schemas.microsoft.com/office/drawing/2014/main" id="{B6ADA157-2152-49F6-A8B7-E43DCECA2B4C}"/>
                </a:ext>
              </a:extLst>
            </p:cNvPr>
            <p:cNvSpPr/>
            <p:nvPr/>
          </p:nvSpPr>
          <p:spPr>
            <a:xfrm>
              <a:off x="193291" y="1911009"/>
              <a:ext cx="1540409" cy="611476"/>
            </a:xfrm>
            <a:prstGeom prst="roundRect">
              <a:avLst>
                <a:gd name="adj" fmla="val 10000"/>
              </a:avLst>
            </a:prstGeom>
            <a:grpFill/>
            <a:ln>
              <a:solidFill>
                <a:srgbClr val="149FDB"/>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Afgeronde rechthoek 4">
              <a:extLst>
                <a:ext uri="{FF2B5EF4-FFF2-40B4-BE49-F238E27FC236}">
                  <a16:creationId xmlns:a16="http://schemas.microsoft.com/office/drawing/2014/main" id="{339BFEF0-1C7D-4F82-8AE5-4A3F1C6BB95A}"/>
                </a:ext>
              </a:extLst>
            </p:cNvPr>
            <p:cNvSpPr/>
            <p:nvPr/>
          </p:nvSpPr>
          <p:spPr>
            <a:xfrm>
              <a:off x="211201" y="1928919"/>
              <a:ext cx="1504589" cy="575656"/>
            </a:xfrm>
            <a:prstGeom prst="rect">
              <a:avLst/>
            </a:prstGeom>
            <a:grpFill/>
            <a:ln>
              <a:solidFill>
                <a:srgbClr val="149FDB"/>
              </a:solidFill>
            </a:ln>
          </p:spPr>
          <p:style>
            <a:lnRef idx="0">
              <a:scrgbClr r="0" g="0" b="0"/>
            </a:lnRef>
            <a:fillRef idx="0">
              <a:scrgbClr r="0" g="0" b="0"/>
            </a:fillRef>
            <a:effectRef idx="0">
              <a:scrgbClr r="0" g="0" b="0"/>
            </a:effectRef>
            <a:fontRef idx="minor">
              <a:schemeClr val="lt1"/>
            </a:fontRef>
          </p:style>
          <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nl-NL" sz="1100" kern="1200" dirty="0"/>
                <a:t>Lichamelijke en geestelijke gezondheid</a:t>
              </a:r>
            </a:p>
          </p:txBody>
        </p:sp>
      </p:grpSp>
      <p:grpSp>
        <p:nvGrpSpPr>
          <p:cNvPr id="12" name="Groep 11">
            <a:extLst>
              <a:ext uri="{FF2B5EF4-FFF2-40B4-BE49-F238E27FC236}">
                <a16:creationId xmlns:a16="http://schemas.microsoft.com/office/drawing/2014/main" id="{A5C6A485-1C13-4657-A396-DEBC0FFF6B51}"/>
              </a:ext>
            </a:extLst>
          </p:cNvPr>
          <p:cNvGrpSpPr/>
          <p:nvPr/>
        </p:nvGrpSpPr>
        <p:grpSpPr>
          <a:xfrm>
            <a:off x="1047182" y="2600830"/>
            <a:ext cx="1357086" cy="522286"/>
            <a:chOff x="193291" y="2616559"/>
            <a:chExt cx="1540409" cy="611476"/>
          </a:xfrm>
          <a:solidFill>
            <a:srgbClr val="149FDB"/>
          </a:solidFill>
        </p:grpSpPr>
        <p:sp>
          <p:nvSpPr>
            <p:cNvPr id="13" name="Afgeronde rechthoek 22">
              <a:extLst>
                <a:ext uri="{FF2B5EF4-FFF2-40B4-BE49-F238E27FC236}">
                  <a16:creationId xmlns:a16="http://schemas.microsoft.com/office/drawing/2014/main" id="{280D56FB-6D27-4697-B175-0E93E537A1F0}"/>
                </a:ext>
              </a:extLst>
            </p:cNvPr>
            <p:cNvSpPr/>
            <p:nvPr/>
          </p:nvSpPr>
          <p:spPr>
            <a:xfrm>
              <a:off x="193291" y="2616559"/>
              <a:ext cx="1540409" cy="611476"/>
            </a:xfrm>
            <a:prstGeom prst="roundRect">
              <a:avLst>
                <a:gd name="adj" fmla="val 10000"/>
              </a:avLst>
            </a:prstGeom>
            <a:grpFill/>
            <a:ln>
              <a:solidFill>
                <a:srgbClr val="149FDB"/>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Afgeronde rechthoek 6">
              <a:extLst>
                <a:ext uri="{FF2B5EF4-FFF2-40B4-BE49-F238E27FC236}">
                  <a16:creationId xmlns:a16="http://schemas.microsoft.com/office/drawing/2014/main" id="{E487CC93-31EB-4DAF-A72B-68683F8F14F9}"/>
                </a:ext>
              </a:extLst>
            </p:cNvPr>
            <p:cNvSpPr/>
            <p:nvPr/>
          </p:nvSpPr>
          <p:spPr>
            <a:xfrm>
              <a:off x="211201" y="2634469"/>
              <a:ext cx="1504589" cy="575656"/>
            </a:xfrm>
            <a:prstGeom prst="rect">
              <a:avLst/>
            </a:prstGeom>
            <a:grpFill/>
            <a:ln>
              <a:solidFill>
                <a:srgbClr val="149FDB"/>
              </a:solidFill>
            </a:ln>
          </p:spPr>
          <p:style>
            <a:lnRef idx="0">
              <a:scrgbClr r="0" g="0" b="0"/>
            </a:lnRef>
            <a:fillRef idx="0">
              <a:scrgbClr r="0" g="0" b="0"/>
            </a:fillRef>
            <a:effectRef idx="0">
              <a:scrgbClr r="0" g="0" b="0"/>
            </a:effectRef>
            <a:fontRef idx="minor">
              <a:schemeClr val="lt1"/>
            </a:fontRef>
          </p:style>
          <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nl-NL" sz="1100" kern="1200" dirty="0"/>
                <a:t>Lichamelijke en geestelijke eisen</a:t>
              </a:r>
            </a:p>
          </p:txBody>
        </p:sp>
      </p:grpSp>
      <p:grpSp>
        <p:nvGrpSpPr>
          <p:cNvPr id="15" name="Groep 14">
            <a:extLst>
              <a:ext uri="{FF2B5EF4-FFF2-40B4-BE49-F238E27FC236}">
                <a16:creationId xmlns:a16="http://schemas.microsoft.com/office/drawing/2014/main" id="{123CC96F-ED38-4052-9021-1FFE2880F809}"/>
              </a:ext>
            </a:extLst>
          </p:cNvPr>
          <p:cNvGrpSpPr/>
          <p:nvPr/>
        </p:nvGrpSpPr>
        <p:grpSpPr>
          <a:xfrm>
            <a:off x="1033929" y="3212797"/>
            <a:ext cx="1357086" cy="522286"/>
            <a:chOff x="193291" y="3322108"/>
            <a:chExt cx="1540409" cy="611476"/>
          </a:xfrm>
          <a:solidFill>
            <a:srgbClr val="149FDB"/>
          </a:solidFill>
        </p:grpSpPr>
        <p:sp>
          <p:nvSpPr>
            <p:cNvPr id="16" name="Afgeronde rechthoek 20">
              <a:extLst>
                <a:ext uri="{FF2B5EF4-FFF2-40B4-BE49-F238E27FC236}">
                  <a16:creationId xmlns:a16="http://schemas.microsoft.com/office/drawing/2014/main" id="{E9B9F5E6-232A-41EE-A1A8-9E839EA27B9B}"/>
                </a:ext>
              </a:extLst>
            </p:cNvPr>
            <p:cNvSpPr/>
            <p:nvPr/>
          </p:nvSpPr>
          <p:spPr>
            <a:xfrm>
              <a:off x="193291" y="3322108"/>
              <a:ext cx="1540409" cy="611476"/>
            </a:xfrm>
            <a:prstGeom prst="roundRect">
              <a:avLst>
                <a:gd name="adj" fmla="val 10000"/>
              </a:avLst>
            </a:prstGeom>
            <a:grpFill/>
            <a:ln>
              <a:solidFill>
                <a:srgbClr val="149FDB"/>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Afgeronde rechthoek 8">
              <a:extLst>
                <a:ext uri="{FF2B5EF4-FFF2-40B4-BE49-F238E27FC236}">
                  <a16:creationId xmlns:a16="http://schemas.microsoft.com/office/drawing/2014/main" id="{851A8326-4E6A-45A2-B6E9-4D99B829740C}"/>
                </a:ext>
              </a:extLst>
            </p:cNvPr>
            <p:cNvSpPr/>
            <p:nvPr/>
          </p:nvSpPr>
          <p:spPr>
            <a:xfrm>
              <a:off x="211201" y="3340018"/>
              <a:ext cx="1504589" cy="575656"/>
            </a:xfrm>
            <a:prstGeom prst="rect">
              <a:avLst/>
            </a:prstGeom>
            <a:grpFill/>
            <a:ln>
              <a:solidFill>
                <a:srgbClr val="149FDB"/>
              </a:solidFill>
            </a:ln>
          </p:spPr>
          <p:style>
            <a:lnRef idx="0">
              <a:scrgbClr r="0" g="0" b="0"/>
            </a:lnRef>
            <a:fillRef idx="0">
              <a:scrgbClr r="0" g="0" b="0"/>
            </a:fillRef>
            <a:effectRef idx="0">
              <a:scrgbClr r="0" g="0" b="0"/>
            </a:effectRef>
            <a:fontRef idx="minor">
              <a:schemeClr val="lt1"/>
            </a:fontRef>
          </p:style>
          <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nl-NL" sz="1100" kern="1200" dirty="0"/>
                <a:t>Vermoeidheid en herstel</a:t>
              </a:r>
            </a:p>
          </p:txBody>
        </p:sp>
      </p:grpSp>
      <p:grpSp>
        <p:nvGrpSpPr>
          <p:cNvPr id="18" name="Groep 17">
            <a:extLst>
              <a:ext uri="{FF2B5EF4-FFF2-40B4-BE49-F238E27FC236}">
                <a16:creationId xmlns:a16="http://schemas.microsoft.com/office/drawing/2014/main" id="{C0447989-144F-4F18-85F0-4AE0C2E56555}"/>
              </a:ext>
            </a:extLst>
          </p:cNvPr>
          <p:cNvGrpSpPr/>
          <p:nvPr/>
        </p:nvGrpSpPr>
        <p:grpSpPr>
          <a:xfrm>
            <a:off x="1033929" y="3830201"/>
            <a:ext cx="1357086" cy="522286"/>
            <a:chOff x="193291" y="4027658"/>
            <a:chExt cx="1540409" cy="611476"/>
          </a:xfrm>
          <a:solidFill>
            <a:srgbClr val="149FDB"/>
          </a:solidFill>
        </p:grpSpPr>
        <p:sp>
          <p:nvSpPr>
            <p:cNvPr id="19" name="Afgeronde rechthoek 18">
              <a:extLst>
                <a:ext uri="{FF2B5EF4-FFF2-40B4-BE49-F238E27FC236}">
                  <a16:creationId xmlns:a16="http://schemas.microsoft.com/office/drawing/2014/main" id="{C99860C4-D73C-4A9C-ACBD-F37836A756F9}"/>
                </a:ext>
              </a:extLst>
            </p:cNvPr>
            <p:cNvSpPr/>
            <p:nvPr/>
          </p:nvSpPr>
          <p:spPr>
            <a:xfrm>
              <a:off x="193291" y="4027658"/>
              <a:ext cx="1540409" cy="611476"/>
            </a:xfrm>
            <a:prstGeom prst="roundRect">
              <a:avLst>
                <a:gd name="adj" fmla="val 10000"/>
              </a:avLst>
            </a:prstGeom>
            <a:grpFill/>
            <a:ln>
              <a:solidFill>
                <a:srgbClr val="149FDB"/>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Afgeronde rechthoek 10">
              <a:extLst>
                <a:ext uri="{FF2B5EF4-FFF2-40B4-BE49-F238E27FC236}">
                  <a16:creationId xmlns:a16="http://schemas.microsoft.com/office/drawing/2014/main" id="{33EAEA6D-3F3D-4A59-A850-C7450403D7CA}"/>
                </a:ext>
              </a:extLst>
            </p:cNvPr>
            <p:cNvSpPr/>
            <p:nvPr/>
          </p:nvSpPr>
          <p:spPr>
            <a:xfrm>
              <a:off x="211201" y="4045568"/>
              <a:ext cx="1504589" cy="575656"/>
            </a:xfrm>
            <a:prstGeom prst="rect">
              <a:avLst/>
            </a:prstGeom>
            <a:grpFill/>
            <a:ln>
              <a:solidFill>
                <a:srgbClr val="149FDB"/>
              </a:solidFill>
            </a:ln>
          </p:spPr>
          <p:style>
            <a:lnRef idx="0">
              <a:scrgbClr r="0" g="0" b="0"/>
            </a:lnRef>
            <a:fillRef idx="0">
              <a:scrgbClr r="0" g="0" b="0"/>
            </a:fillRef>
            <a:effectRef idx="0">
              <a:scrgbClr r="0" g="0" b="0"/>
            </a:effectRef>
            <a:fontRef idx="minor">
              <a:schemeClr val="lt1"/>
            </a:fontRef>
          </p:style>
          <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nl-NL" sz="1100" kern="1200" dirty="0" err="1"/>
                <a:t>Arbeids-omstandigheden</a:t>
              </a:r>
              <a:endParaRPr lang="nl-NL" sz="1100" kern="1200" dirty="0"/>
            </a:p>
          </p:txBody>
        </p:sp>
      </p:grpSp>
      <p:grpSp>
        <p:nvGrpSpPr>
          <p:cNvPr id="21" name="Groep 20">
            <a:extLst>
              <a:ext uri="{FF2B5EF4-FFF2-40B4-BE49-F238E27FC236}">
                <a16:creationId xmlns:a16="http://schemas.microsoft.com/office/drawing/2014/main" id="{818F49A5-80C2-4E02-8F8E-AE9C5428099F}"/>
              </a:ext>
            </a:extLst>
          </p:cNvPr>
          <p:cNvGrpSpPr/>
          <p:nvPr/>
        </p:nvGrpSpPr>
        <p:grpSpPr>
          <a:xfrm>
            <a:off x="1036081" y="4457005"/>
            <a:ext cx="1357086" cy="522286"/>
            <a:chOff x="193291" y="5438757"/>
            <a:chExt cx="1540409" cy="611476"/>
          </a:xfrm>
          <a:solidFill>
            <a:srgbClr val="149FDB"/>
          </a:solidFill>
        </p:grpSpPr>
        <p:sp>
          <p:nvSpPr>
            <p:cNvPr id="22" name="Afgeronde rechthoek 14">
              <a:extLst>
                <a:ext uri="{FF2B5EF4-FFF2-40B4-BE49-F238E27FC236}">
                  <a16:creationId xmlns:a16="http://schemas.microsoft.com/office/drawing/2014/main" id="{A2F59449-1A38-4031-8FEF-432CB998811E}"/>
                </a:ext>
              </a:extLst>
            </p:cNvPr>
            <p:cNvSpPr/>
            <p:nvPr/>
          </p:nvSpPr>
          <p:spPr>
            <a:xfrm>
              <a:off x="193291" y="5438757"/>
              <a:ext cx="1540409" cy="611476"/>
            </a:xfrm>
            <a:prstGeom prst="roundRect">
              <a:avLst>
                <a:gd name="adj" fmla="val 10000"/>
              </a:avLst>
            </a:prstGeom>
            <a:grpFill/>
            <a:ln>
              <a:solidFill>
                <a:srgbClr val="149FDB"/>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Afgeronde rechthoek 14">
              <a:extLst>
                <a:ext uri="{FF2B5EF4-FFF2-40B4-BE49-F238E27FC236}">
                  <a16:creationId xmlns:a16="http://schemas.microsoft.com/office/drawing/2014/main" id="{42F93AF8-3B93-491C-811E-6040E0B63BCF}"/>
                </a:ext>
              </a:extLst>
            </p:cNvPr>
            <p:cNvSpPr/>
            <p:nvPr/>
          </p:nvSpPr>
          <p:spPr>
            <a:xfrm>
              <a:off x="211201" y="5456667"/>
              <a:ext cx="1504589" cy="575656"/>
            </a:xfrm>
            <a:prstGeom prst="rect">
              <a:avLst/>
            </a:prstGeom>
            <a:grpFill/>
            <a:ln>
              <a:solidFill>
                <a:srgbClr val="149FDB"/>
              </a:solidFill>
            </a:ln>
          </p:spPr>
          <p:style>
            <a:lnRef idx="0">
              <a:scrgbClr r="0" g="0" b="0"/>
            </a:lnRef>
            <a:fillRef idx="0">
              <a:scrgbClr r="0" g="0" b="0"/>
            </a:fillRef>
            <a:effectRef idx="0">
              <a:scrgbClr r="0" g="0" b="0"/>
            </a:effectRef>
            <a:fontRef idx="minor">
              <a:schemeClr val="lt1"/>
            </a:fontRef>
          </p:style>
          <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nl-NL" sz="1100" kern="1200" dirty="0"/>
                <a:t>Leefstijl</a:t>
              </a:r>
            </a:p>
          </p:txBody>
        </p:sp>
      </p:grpSp>
      <p:grpSp>
        <p:nvGrpSpPr>
          <p:cNvPr id="24" name="Groep 23">
            <a:extLst>
              <a:ext uri="{FF2B5EF4-FFF2-40B4-BE49-F238E27FC236}">
                <a16:creationId xmlns:a16="http://schemas.microsoft.com/office/drawing/2014/main" id="{C146CCA6-E671-4084-A45D-B72F41B4FCB8}"/>
              </a:ext>
            </a:extLst>
          </p:cNvPr>
          <p:cNvGrpSpPr/>
          <p:nvPr/>
        </p:nvGrpSpPr>
        <p:grpSpPr>
          <a:xfrm>
            <a:off x="3031591" y="1983426"/>
            <a:ext cx="1601846" cy="291512"/>
            <a:chOff x="2263217" y="1911851"/>
            <a:chExt cx="1540409" cy="629617"/>
          </a:xfrm>
          <a:solidFill>
            <a:srgbClr val="149FDB"/>
          </a:solidFill>
        </p:grpSpPr>
        <p:sp>
          <p:nvSpPr>
            <p:cNvPr id="25" name="Afgeronde rechthoek 78">
              <a:extLst>
                <a:ext uri="{FF2B5EF4-FFF2-40B4-BE49-F238E27FC236}">
                  <a16:creationId xmlns:a16="http://schemas.microsoft.com/office/drawing/2014/main" id="{310C726A-6B75-41E6-BB2B-248094B9684B}"/>
                </a:ext>
              </a:extLst>
            </p:cNvPr>
            <p:cNvSpPr/>
            <p:nvPr/>
          </p:nvSpPr>
          <p:spPr>
            <a:xfrm>
              <a:off x="2263217" y="1911851"/>
              <a:ext cx="1540409" cy="629617"/>
            </a:xfrm>
            <a:prstGeom prst="roundRect">
              <a:avLst>
                <a:gd name="adj" fmla="val 10000"/>
              </a:avLst>
            </a:prstGeom>
            <a:grpFill/>
            <a:ln>
              <a:solidFill>
                <a:srgbClr val="149FDB"/>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Afgeronde rechthoek 4">
              <a:extLst>
                <a:ext uri="{FF2B5EF4-FFF2-40B4-BE49-F238E27FC236}">
                  <a16:creationId xmlns:a16="http://schemas.microsoft.com/office/drawing/2014/main" id="{D2DE7F99-F785-4276-AC1E-C0C9A75BA9BC}"/>
                </a:ext>
              </a:extLst>
            </p:cNvPr>
            <p:cNvSpPr/>
            <p:nvPr/>
          </p:nvSpPr>
          <p:spPr>
            <a:xfrm>
              <a:off x="2281658" y="1930292"/>
              <a:ext cx="1503527" cy="592735"/>
            </a:xfrm>
            <a:prstGeom prst="rect">
              <a:avLst/>
            </a:prstGeom>
            <a:grpFill/>
            <a:ln>
              <a:solidFill>
                <a:srgbClr val="149FDB"/>
              </a:solidFill>
            </a:ln>
          </p:spPr>
          <p:style>
            <a:lnRef idx="0">
              <a:scrgbClr r="0" g="0" b="0"/>
            </a:lnRef>
            <a:fillRef idx="0">
              <a:scrgbClr r="0" g="0" b="0"/>
            </a:fillRef>
            <a:effectRef idx="0">
              <a:scrgbClr r="0" g="0" b="0"/>
            </a:effectRef>
            <a:fontRef idx="minor">
              <a:schemeClr val="lt1"/>
            </a:fontRef>
          </p:style>
          <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nl-NL" sz="1200" kern="1200" dirty="0"/>
                <a:t>Collegialiteit</a:t>
              </a:r>
            </a:p>
          </p:txBody>
        </p:sp>
      </p:grpSp>
      <p:grpSp>
        <p:nvGrpSpPr>
          <p:cNvPr id="27" name="Groep 26">
            <a:extLst>
              <a:ext uri="{FF2B5EF4-FFF2-40B4-BE49-F238E27FC236}">
                <a16:creationId xmlns:a16="http://schemas.microsoft.com/office/drawing/2014/main" id="{BF45F354-A963-4031-A50D-7AB930ACB4A5}"/>
              </a:ext>
            </a:extLst>
          </p:cNvPr>
          <p:cNvGrpSpPr/>
          <p:nvPr/>
        </p:nvGrpSpPr>
        <p:grpSpPr>
          <a:xfrm>
            <a:off x="3032038" y="2359956"/>
            <a:ext cx="1601846" cy="291512"/>
            <a:chOff x="2263217" y="2599934"/>
            <a:chExt cx="1540409" cy="380024"/>
          </a:xfrm>
          <a:solidFill>
            <a:srgbClr val="149FDB"/>
          </a:solidFill>
        </p:grpSpPr>
        <p:sp>
          <p:nvSpPr>
            <p:cNvPr id="28" name="Afgeronde rechthoek 76">
              <a:extLst>
                <a:ext uri="{FF2B5EF4-FFF2-40B4-BE49-F238E27FC236}">
                  <a16:creationId xmlns:a16="http://schemas.microsoft.com/office/drawing/2014/main" id="{029519C7-D4B6-4C40-BE49-9FD98E68B2ED}"/>
                </a:ext>
              </a:extLst>
            </p:cNvPr>
            <p:cNvSpPr/>
            <p:nvPr/>
          </p:nvSpPr>
          <p:spPr>
            <a:xfrm>
              <a:off x="2263217" y="2599934"/>
              <a:ext cx="1540409" cy="380024"/>
            </a:xfrm>
            <a:prstGeom prst="roundRect">
              <a:avLst>
                <a:gd name="adj" fmla="val 10000"/>
              </a:avLst>
            </a:prstGeom>
            <a:grpFill/>
            <a:ln>
              <a:solidFill>
                <a:srgbClr val="149FDB"/>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9" name="Afgeronde rechthoek 6">
              <a:extLst>
                <a:ext uri="{FF2B5EF4-FFF2-40B4-BE49-F238E27FC236}">
                  <a16:creationId xmlns:a16="http://schemas.microsoft.com/office/drawing/2014/main" id="{83BDB4A5-F3C0-4BB9-87F5-0685B1294FC0}"/>
                </a:ext>
              </a:extLst>
            </p:cNvPr>
            <p:cNvSpPr/>
            <p:nvPr/>
          </p:nvSpPr>
          <p:spPr>
            <a:xfrm>
              <a:off x="2274348" y="2611065"/>
              <a:ext cx="1518147" cy="357762"/>
            </a:xfrm>
            <a:prstGeom prst="rect">
              <a:avLst/>
            </a:prstGeom>
            <a:grpFill/>
            <a:ln>
              <a:solidFill>
                <a:srgbClr val="149FDB"/>
              </a:solidFill>
            </a:ln>
          </p:spPr>
          <p:style>
            <a:lnRef idx="0">
              <a:scrgbClr r="0" g="0" b="0"/>
            </a:lnRef>
            <a:fillRef idx="0">
              <a:scrgbClr r="0" g="0" b="0"/>
            </a:fillRef>
            <a:effectRef idx="0">
              <a:scrgbClr r="0" g="0" b="0"/>
            </a:effectRef>
            <a:fontRef idx="minor">
              <a:schemeClr val="lt1"/>
            </a:fontRef>
          </p:style>
          <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nl-NL" sz="1200" dirty="0"/>
                <a:t>Werk-privé balans</a:t>
              </a:r>
              <a:endParaRPr lang="nl-NL" sz="1200" kern="1200" dirty="0"/>
            </a:p>
          </p:txBody>
        </p:sp>
      </p:grpSp>
      <p:grpSp>
        <p:nvGrpSpPr>
          <p:cNvPr id="30" name="Groep 29">
            <a:extLst>
              <a:ext uri="{FF2B5EF4-FFF2-40B4-BE49-F238E27FC236}">
                <a16:creationId xmlns:a16="http://schemas.microsoft.com/office/drawing/2014/main" id="{816CF83F-0809-4744-A089-45A22AA5CE26}"/>
              </a:ext>
            </a:extLst>
          </p:cNvPr>
          <p:cNvGrpSpPr/>
          <p:nvPr/>
        </p:nvGrpSpPr>
        <p:grpSpPr>
          <a:xfrm>
            <a:off x="3031149" y="2746982"/>
            <a:ext cx="1601846" cy="291512"/>
            <a:chOff x="2263217" y="3038425"/>
            <a:chExt cx="1540409" cy="380024"/>
          </a:xfrm>
          <a:solidFill>
            <a:srgbClr val="149FDB"/>
          </a:solidFill>
        </p:grpSpPr>
        <p:sp>
          <p:nvSpPr>
            <p:cNvPr id="31" name="Afgeronde rechthoek 74">
              <a:extLst>
                <a:ext uri="{FF2B5EF4-FFF2-40B4-BE49-F238E27FC236}">
                  <a16:creationId xmlns:a16="http://schemas.microsoft.com/office/drawing/2014/main" id="{BD4A871D-3E5F-4BCF-8517-9648F1A0DF2E}"/>
                </a:ext>
              </a:extLst>
            </p:cNvPr>
            <p:cNvSpPr/>
            <p:nvPr/>
          </p:nvSpPr>
          <p:spPr>
            <a:xfrm>
              <a:off x="2263217" y="3038425"/>
              <a:ext cx="1540409" cy="380024"/>
            </a:xfrm>
            <a:prstGeom prst="roundRect">
              <a:avLst>
                <a:gd name="adj" fmla="val 10000"/>
              </a:avLst>
            </a:prstGeom>
            <a:grpFill/>
            <a:ln>
              <a:solidFill>
                <a:srgbClr val="149FDB"/>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Afgeronde rechthoek 8">
              <a:extLst>
                <a:ext uri="{FF2B5EF4-FFF2-40B4-BE49-F238E27FC236}">
                  <a16:creationId xmlns:a16="http://schemas.microsoft.com/office/drawing/2014/main" id="{428BD1F7-099E-46B0-99C2-1F15EAE286BA}"/>
                </a:ext>
              </a:extLst>
            </p:cNvPr>
            <p:cNvSpPr/>
            <p:nvPr/>
          </p:nvSpPr>
          <p:spPr>
            <a:xfrm>
              <a:off x="2274348" y="3049556"/>
              <a:ext cx="1518147" cy="357762"/>
            </a:xfrm>
            <a:prstGeom prst="rect">
              <a:avLst/>
            </a:prstGeom>
            <a:grpFill/>
            <a:ln>
              <a:solidFill>
                <a:srgbClr val="149FDB"/>
              </a:solidFill>
            </a:ln>
          </p:spPr>
          <p:style>
            <a:lnRef idx="0">
              <a:scrgbClr r="0" g="0" b="0"/>
            </a:lnRef>
            <a:fillRef idx="0">
              <a:scrgbClr r="0" g="0" b="0"/>
            </a:fillRef>
            <a:effectRef idx="0">
              <a:scrgbClr r="0" g="0" b="0"/>
            </a:effectRef>
            <a:fontRef idx="minor">
              <a:schemeClr val="lt1"/>
            </a:fontRef>
          </p:style>
          <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nl-NL" sz="1200" dirty="0"/>
                <a:t>Functie-inhoud</a:t>
              </a:r>
              <a:endParaRPr lang="nl-NL" sz="1200" kern="1200" dirty="0"/>
            </a:p>
          </p:txBody>
        </p:sp>
      </p:grpSp>
      <p:grpSp>
        <p:nvGrpSpPr>
          <p:cNvPr id="33" name="Groep 32">
            <a:extLst>
              <a:ext uri="{FF2B5EF4-FFF2-40B4-BE49-F238E27FC236}">
                <a16:creationId xmlns:a16="http://schemas.microsoft.com/office/drawing/2014/main" id="{30833D9D-6789-49C9-988E-471EDE6AFC2F}"/>
              </a:ext>
            </a:extLst>
          </p:cNvPr>
          <p:cNvGrpSpPr/>
          <p:nvPr/>
        </p:nvGrpSpPr>
        <p:grpSpPr>
          <a:xfrm>
            <a:off x="3031593" y="3145054"/>
            <a:ext cx="1601846" cy="291512"/>
            <a:chOff x="2263217" y="3476915"/>
            <a:chExt cx="1540409" cy="380024"/>
          </a:xfrm>
          <a:solidFill>
            <a:srgbClr val="149FDB"/>
          </a:solidFill>
        </p:grpSpPr>
        <p:sp>
          <p:nvSpPr>
            <p:cNvPr id="34" name="Afgeronde rechthoek 72">
              <a:extLst>
                <a:ext uri="{FF2B5EF4-FFF2-40B4-BE49-F238E27FC236}">
                  <a16:creationId xmlns:a16="http://schemas.microsoft.com/office/drawing/2014/main" id="{08676965-754C-46C6-91E2-DE19563DFE87}"/>
                </a:ext>
              </a:extLst>
            </p:cNvPr>
            <p:cNvSpPr/>
            <p:nvPr/>
          </p:nvSpPr>
          <p:spPr>
            <a:xfrm>
              <a:off x="2263217" y="3476915"/>
              <a:ext cx="1540409" cy="380024"/>
            </a:xfrm>
            <a:prstGeom prst="roundRect">
              <a:avLst>
                <a:gd name="adj" fmla="val 10000"/>
              </a:avLst>
            </a:prstGeom>
            <a:grpFill/>
            <a:ln>
              <a:solidFill>
                <a:srgbClr val="149FDB"/>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Afgeronde rechthoek 10">
              <a:extLst>
                <a:ext uri="{FF2B5EF4-FFF2-40B4-BE49-F238E27FC236}">
                  <a16:creationId xmlns:a16="http://schemas.microsoft.com/office/drawing/2014/main" id="{35D19D3F-EC12-4C7A-9973-E169F8B3127D}"/>
                </a:ext>
              </a:extLst>
            </p:cNvPr>
            <p:cNvSpPr/>
            <p:nvPr/>
          </p:nvSpPr>
          <p:spPr>
            <a:xfrm>
              <a:off x="2274348" y="3488046"/>
              <a:ext cx="1518147" cy="357762"/>
            </a:xfrm>
            <a:prstGeom prst="rect">
              <a:avLst/>
            </a:prstGeom>
            <a:grpFill/>
            <a:ln>
              <a:solidFill>
                <a:srgbClr val="149FDB"/>
              </a:solidFill>
            </a:ln>
          </p:spPr>
          <p:style>
            <a:lnRef idx="0">
              <a:scrgbClr r="0" g="0" b="0"/>
            </a:lnRef>
            <a:fillRef idx="0">
              <a:scrgbClr r="0" g="0" b="0"/>
            </a:fillRef>
            <a:effectRef idx="0">
              <a:scrgbClr r="0" g="0" b="0"/>
            </a:effectRef>
            <a:fontRef idx="minor">
              <a:schemeClr val="lt1"/>
            </a:fontRef>
          </p:style>
          <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nl-NL" sz="1200" dirty="0"/>
                <a:t>Plezier op het werk</a:t>
              </a:r>
              <a:endParaRPr lang="nl-NL" sz="1200" kern="1200" dirty="0"/>
            </a:p>
          </p:txBody>
        </p:sp>
      </p:grpSp>
      <p:grpSp>
        <p:nvGrpSpPr>
          <p:cNvPr id="36" name="Groep 35">
            <a:extLst>
              <a:ext uri="{FF2B5EF4-FFF2-40B4-BE49-F238E27FC236}">
                <a16:creationId xmlns:a16="http://schemas.microsoft.com/office/drawing/2014/main" id="{442787C6-C929-4375-B7A8-10165B66F24D}"/>
              </a:ext>
            </a:extLst>
          </p:cNvPr>
          <p:cNvGrpSpPr/>
          <p:nvPr/>
        </p:nvGrpSpPr>
        <p:grpSpPr>
          <a:xfrm>
            <a:off x="3031149" y="3533664"/>
            <a:ext cx="1601846" cy="291512"/>
            <a:chOff x="2263217" y="3915405"/>
            <a:chExt cx="1540409" cy="380024"/>
          </a:xfrm>
          <a:solidFill>
            <a:srgbClr val="149FDB"/>
          </a:solidFill>
        </p:grpSpPr>
        <p:sp>
          <p:nvSpPr>
            <p:cNvPr id="37" name="Afgeronde rechthoek 70">
              <a:extLst>
                <a:ext uri="{FF2B5EF4-FFF2-40B4-BE49-F238E27FC236}">
                  <a16:creationId xmlns:a16="http://schemas.microsoft.com/office/drawing/2014/main" id="{C50543AC-EB55-432C-841F-EF96808317DA}"/>
                </a:ext>
              </a:extLst>
            </p:cNvPr>
            <p:cNvSpPr/>
            <p:nvPr/>
          </p:nvSpPr>
          <p:spPr>
            <a:xfrm>
              <a:off x="2263217" y="3915405"/>
              <a:ext cx="1540409" cy="380024"/>
            </a:xfrm>
            <a:prstGeom prst="roundRect">
              <a:avLst>
                <a:gd name="adj" fmla="val 10000"/>
              </a:avLst>
            </a:prstGeom>
            <a:grpFill/>
            <a:ln>
              <a:solidFill>
                <a:srgbClr val="149FDB"/>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Afgeronde rechthoek 12">
              <a:extLst>
                <a:ext uri="{FF2B5EF4-FFF2-40B4-BE49-F238E27FC236}">
                  <a16:creationId xmlns:a16="http://schemas.microsoft.com/office/drawing/2014/main" id="{D85BFEE9-2BCF-4D10-BFD1-E75D81AA0572}"/>
                </a:ext>
              </a:extLst>
            </p:cNvPr>
            <p:cNvSpPr/>
            <p:nvPr/>
          </p:nvSpPr>
          <p:spPr>
            <a:xfrm>
              <a:off x="2274348" y="3926536"/>
              <a:ext cx="1518147" cy="357762"/>
            </a:xfrm>
            <a:prstGeom prst="rect">
              <a:avLst/>
            </a:prstGeom>
            <a:grpFill/>
            <a:ln>
              <a:solidFill>
                <a:srgbClr val="149FDB"/>
              </a:solidFill>
            </a:ln>
          </p:spPr>
          <p:style>
            <a:lnRef idx="0">
              <a:scrgbClr r="0" g="0" b="0"/>
            </a:lnRef>
            <a:fillRef idx="0">
              <a:scrgbClr r="0" g="0" b="0"/>
            </a:fillRef>
            <a:effectRef idx="0">
              <a:scrgbClr r="0" g="0" b="0"/>
            </a:effectRef>
            <a:fontRef idx="minor">
              <a:schemeClr val="lt1"/>
            </a:fontRef>
          </p:style>
          <p:txBody>
            <a:bodyPr spcFirstLastPara="0" vert="horz" wrap="square" lIns="27940" tIns="20955" rIns="27940" bIns="20955" numCol="1" spcCol="1270" anchor="ctr" anchorCtr="0">
              <a:noAutofit/>
            </a:bodyPr>
            <a:lstStyle/>
            <a:p>
              <a:pPr lvl="0" algn="ctr" defTabSz="466725">
                <a:lnSpc>
                  <a:spcPct val="90000"/>
                </a:lnSpc>
                <a:spcBef>
                  <a:spcPct val="0"/>
                </a:spcBef>
                <a:spcAft>
                  <a:spcPct val="35000"/>
                </a:spcAft>
              </a:pPr>
              <a:r>
                <a:rPr lang="nl-NL" sz="1200" dirty="0"/>
                <a:t>Rol van de leidinggevende</a:t>
              </a:r>
              <a:endParaRPr lang="nl-NL" sz="1200" kern="1200" dirty="0"/>
            </a:p>
          </p:txBody>
        </p:sp>
      </p:grpSp>
      <p:grpSp>
        <p:nvGrpSpPr>
          <p:cNvPr id="39" name="Groep 38">
            <a:extLst>
              <a:ext uri="{FF2B5EF4-FFF2-40B4-BE49-F238E27FC236}">
                <a16:creationId xmlns:a16="http://schemas.microsoft.com/office/drawing/2014/main" id="{46526076-6A42-431C-8C2A-D18D78F1D41F}"/>
              </a:ext>
            </a:extLst>
          </p:cNvPr>
          <p:cNvGrpSpPr/>
          <p:nvPr/>
        </p:nvGrpSpPr>
        <p:grpSpPr>
          <a:xfrm>
            <a:off x="3031592" y="3892890"/>
            <a:ext cx="1601846" cy="291512"/>
            <a:chOff x="2263217" y="4353896"/>
            <a:chExt cx="1540409" cy="380024"/>
          </a:xfrm>
          <a:solidFill>
            <a:srgbClr val="149FDB"/>
          </a:solidFill>
        </p:grpSpPr>
        <p:sp>
          <p:nvSpPr>
            <p:cNvPr id="40" name="Afgeronde rechthoek 68">
              <a:extLst>
                <a:ext uri="{FF2B5EF4-FFF2-40B4-BE49-F238E27FC236}">
                  <a16:creationId xmlns:a16="http://schemas.microsoft.com/office/drawing/2014/main" id="{3974DDF1-A7DF-428E-BA48-71B86F333439}"/>
                </a:ext>
              </a:extLst>
            </p:cNvPr>
            <p:cNvSpPr/>
            <p:nvPr/>
          </p:nvSpPr>
          <p:spPr>
            <a:xfrm>
              <a:off x="2263217" y="4353896"/>
              <a:ext cx="1540409" cy="380024"/>
            </a:xfrm>
            <a:prstGeom prst="roundRect">
              <a:avLst>
                <a:gd name="adj" fmla="val 10000"/>
              </a:avLst>
            </a:prstGeom>
            <a:grpFill/>
            <a:ln>
              <a:solidFill>
                <a:srgbClr val="149FDB"/>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Afgeronde rechthoek 14">
              <a:extLst>
                <a:ext uri="{FF2B5EF4-FFF2-40B4-BE49-F238E27FC236}">
                  <a16:creationId xmlns:a16="http://schemas.microsoft.com/office/drawing/2014/main" id="{8E4A6BDE-8234-4872-9137-1D0AD5B085EC}"/>
                </a:ext>
              </a:extLst>
            </p:cNvPr>
            <p:cNvSpPr/>
            <p:nvPr/>
          </p:nvSpPr>
          <p:spPr>
            <a:xfrm>
              <a:off x="2274348" y="4365027"/>
              <a:ext cx="1518147" cy="357762"/>
            </a:xfrm>
            <a:prstGeom prst="rect">
              <a:avLst/>
            </a:prstGeom>
            <a:grpFill/>
            <a:ln>
              <a:solidFill>
                <a:srgbClr val="149FDB"/>
              </a:solidFill>
            </a:ln>
          </p:spPr>
          <p:style>
            <a:lnRef idx="0">
              <a:scrgbClr r="0" g="0" b="0"/>
            </a:lnRef>
            <a:fillRef idx="0">
              <a:scrgbClr r="0" g="0" b="0"/>
            </a:fillRef>
            <a:effectRef idx="0">
              <a:scrgbClr r="0" g="0" b="0"/>
            </a:effectRef>
            <a:fontRef idx="minor">
              <a:schemeClr val="lt1"/>
            </a:fontRef>
          </p:style>
          <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nl-NL" sz="1200" dirty="0"/>
                <a:t>Overleg</a:t>
              </a:r>
              <a:endParaRPr lang="nl-NL" sz="1200" kern="1200" dirty="0"/>
            </a:p>
          </p:txBody>
        </p:sp>
      </p:grpSp>
      <p:grpSp>
        <p:nvGrpSpPr>
          <p:cNvPr id="42" name="Groep 41">
            <a:extLst>
              <a:ext uri="{FF2B5EF4-FFF2-40B4-BE49-F238E27FC236}">
                <a16:creationId xmlns:a16="http://schemas.microsoft.com/office/drawing/2014/main" id="{1AF83E23-27C4-458D-B1F3-4CA5CDC76323}"/>
              </a:ext>
            </a:extLst>
          </p:cNvPr>
          <p:cNvGrpSpPr/>
          <p:nvPr/>
        </p:nvGrpSpPr>
        <p:grpSpPr>
          <a:xfrm>
            <a:off x="3020463" y="4281901"/>
            <a:ext cx="1601846" cy="291512"/>
            <a:chOff x="2263217" y="4792386"/>
            <a:chExt cx="1540409" cy="380024"/>
          </a:xfrm>
          <a:solidFill>
            <a:srgbClr val="149FDB"/>
          </a:solidFill>
        </p:grpSpPr>
        <p:sp>
          <p:nvSpPr>
            <p:cNvPr id="43" name="Afgeronde rechthoek 66">
              <a:extLst>
                <a:ext uri="{FF2B5EF4-FFF2-40B4-BE49-F238E27FC236}">
                  <a16:creationId xmlns:a16="http://schemas.microsoft.com/office/drawing/2014/main" id="{04431FC6-BDBB-4FB6-9567-A3403A6558CA}"/>
                </a:ext>
              </a:extLst>
            </p:cNvPr>
            <p:cNvSpPr/>
            <p:nvPr/>
          </p:nvSpPr>
          <p:spPr>
            <a:xfrm>
              <a:off x="2263217" y="4792386"/>
              <a:ext cx="1540409" cy="380024"/>
            </a:xfrm>
            <a:prstGeom prst="roundRect">
              <a:avLst>
                <a:gd name="adj" fmla="val 10000"/>
              </a:avLst>
            </a:prstGeom>
            <a:grpFill/>
            <a:ln>
              <a:solidFill>
                <a:srgbClr val="149FDB"/>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4" name="Afgeronde rechthoek 16">
              <a:extLst>
                <a:ext uri="{FF2B5EF4-FFF2-40B4-BE49-F238E27FC236}">
                  <a16:creationId xmlns:a16="http://schemas.microsoft.com/office/drawing/2014/main" id="{40562EC1-9BB7-4D2F-B685-9AD048CB619B}"/>
                </a:ext>
              </a:extLst>
            </p:cNvPr>
            <p:cNvSpPr/>
            <p:nvPr/>
          </p:nvSpPr>
          <p:spPr>
            <a:xfrm>
              <a:off x="2274348" y="4803517"/>
              <a:ext cx="1518147" cy="357762"/>
            </a:xfrm>
            <a:prstGeom prst="rect">
              <a:avLst/>
            </a:prstGeom>
            <a:grpFill/>
            <a:ln>
              <a:solidFill>
                <a:srgbClr val="149FDB"/>
              </a:solidFill>
            </a:ln>
          </p:spPr>
          <p:style>
            <a:lnRef idx="0">
              <a:scrgbClr r="0" g="0" b="0"/>
            </a:lnRef>
            <a:fillRef idx="0">
              <a:scrgbClr r="0" g="0" b="0"/>
            </a:fillRef>
            <a:effectRef idx="0">
              <a:scrgbClr r="0" g="0" b="0"/>
            </a:effectRef>
            <a:fontRef idx="minor">
              <a:schemeClr val="lt1"/>
            </a:fontRef>
          </p:style>
          <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nl-NL" sz="1200" dirty="0"/>
                <a:t>Waardering</a:t>
              </a:r>
              <a:endParaRPr lang="nl-NL" sz="1200" kern="1200" dirty="0"/>
            </a:p>
          </p:txBody>
        </p:sp>
      </p:grpSp>
      <p:grpSp>
        <p:nvGrpSpPr>
          <p:cNvPr id="45" name="Groep 44">
            <a:extLst>
              <a:ext uri="{FF2B5EF4-FFF2-40B4-BE49-F238E27FC236}">
                <a16:creationId xmlns:a16="http://schemas.microsoft.com/office/drawing/2014/main" id="{75C45073-03B8-40AB-AFC6-68C7AD499EDA}"/>
              </a:ext>
            </a:extLst>
          </p:cNvPr>
          <p:cNvGrpSpPr/>
          <p:nvPr/>
        </p:nvGrpSpPr>
        <p:grpSpPr>
          <a:xfrm>
            <a:off x="3031149" y="4668927"/>
            <a:ext cx="1601846" cy="291512"/>
            <a:chOff x="2263217" y="5230876"/>
            <a:chExt cx="1540409" cy="380024"/>
          </a:xfrm>
          <a:solidFill>
            <a:srgbClr val="149FDB"/>
          </a:solidFill>
        </p:grpSpPr>
        <p:sp>
          <p:nvSpPr>
            <p:cNvPr id="46" name="Afgeronde rechthoek 64">
              <a:extLst>
                <a:ext uri="{FF2B5EF4-FFF2-40B4-BE49-F238E27FC236}">
                  <a16:creationId xmlns:a16="http://schemas.microsoft.com/office/drawing/2014/main" id="{0D1FD024-FACA-436F-A005-85D0EA53ED85}"/>
                </a:ext>
              </a:extLst>
            </p:cNvPr>
            <p:cNvSpPr/>
            <p:nvPr/>
          </p:nvSpPr>
          <p:spPr>
            <a:xfrm>
              <a:off x="2263217" y="5230876"/>
              <a:ext cx="1540409" cy="380024"/>
            </a:xfrm>
            <a:prstGeom prst="roundRect">
              <a:avLst>
                <a:gd name="adj" fmla="val 10000"/>
              </a:avLst>
            </a:prstGeom>
            <a:grpFill/>
            <a:ln>
              <a:solidFill>
                <a:srgbClr val="149FDB"/>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Afgeronde rechthoek 18">
              <a:extLst>
                <a:ext uri="{FF2B5EF4-FFF2-40B4-BE49-F238E27FC236}">
                  <a16:creationId xmlns:a16="http://schemas.microsoft.com/office/drawing/2014/main" id="{BBEC8FC6-E694-4B61-B8A3-47A843AB5DC3}"/>
                </a:ext>
              </a:extLst>
            </p:cNvPr>
            <p:cNvSpPr/>
            <p:nvPr/>
          </p:nvSpPr>
          <p:spPr>
            <a:xfrm>
              <a:off x="2274348" y="5242007"/>
              <a:ext cx="1518147" cy="357762"/>
            </a:xfrm>
            <a:prstGeom prst="rect">
              <a:avLst/>
            </a:prstGeom>
            <a:grpFill/>
            <a:ln>
              <a:solidFill>
                <a:srgbClr val="149FDB"/>
              </a:solidFill>
            </a:ln>
          </p:spPr>
          <p:style>
            <a:lnRef idx="0">
              <a:scrgbClr r="0" g="0" b="0"/>
            </a:lnRef>
            <a:fillRef idx="0">
              <a:scrgbClr r="0" g="0" b="0"/>
            </a:fillRef>
            <a:effectRef idx="0">
              <a:scrgbClr r="0" g="0" b="0"/>
            </a:effectRef>
            <a:fontRef idx="minor">
              <a:schemeClr val="lt1"/>
            </a:fontRef>
          </p:style>
          <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nl-NL" sz="1200" dirty="0"/>
                <a:t>Motivatie</a:t>
              </a:r>
              <a:endParaRPr lang="nl-NL" sz="1200" kern="1200" dirty="0"/>
            </a:p>
          </p:txBody>
        </p:sp>
      </p:grpSp>
      <p:grpSp>
        <p:nvGrpSpPr>
          <p:cNvPr id="48" name="Groep 47">
            <a:extLst>
              <a:ext uri="{FF2B5EF4-FFF2-40B4-BE49-F238E27FC236}">
                <a16:creationId xmlns:a16="http://schemas.microsoft.com/office/drawing/2014/main" id="{BBD5DE74-BE15-4EC7-990A-C59A8911C93E}"/>
              </a:ext>
            </a:extLst>
          </p:cNvPr>
          <p:cNvGrpSpPr/>
          <p:nvPr/>
        </p:nvGrpSpPr>
        <p:grpSpPr>
          <a:xfrm>
            <a:off x="5081730" y="1998725"/>
            <a:ext cx="1739985" cy="497492"/>
            <a:chOff x="4333143" y="1911903"/>
            <a:chExt cx="1540409" cy="736803"/>
          </a:xfrm>
          <a:solidFill>
            <a:srgbClr val="149FDB"/>
          </a:solidFill>
        </p:grpSpPr>
        <p:sp>
          <p:nvSpPr>
            <p:cNvPr id="49" name="Afgeronde rechthoek 45">
              <a:extLst>
                <a:ext uri="{FF2B5EF4-FFF2-40B4-BE49-F238E27FC236}">
                  <a16:creationId xmlns:a16="http://schemas.microsoft.com/office/drawing/2014/main" id="{2CF3E588-4D3E-47BA-B528-63FF2089F819}"/>
                </a:ext>
              </a:extLst>
            </p:cNvPr>
            <p:cNvSpPr/>
            <p:nvPr/>
          </p:nvSpPr>
          <p:spPr>
            <a:xfrm>
              <a:off x="4333143" y="1911903"/>
              <a:ext cx="1540409" cy="736803"/>
            </a:xfrm>
            <a:prstGeom prst="roundRect">
              <a:avLst>
                <a:gd name="adj" fmla="val 10000"/>
              </a:avLst>
            </a:prstGeom>
            <a:grpFill/>
            <a:ln>
              <a:solidFill>
                <a:srgbClr val="149FDB"/>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0" name="Afgeronde rechthoek 4">
              <a:extLst>
                <a:ext uri="{FF2B5EF4-FFF2-40B4-BE49-F238E27FC236}">
                  <a16:creationId xmlns:a16="http://schemas.microsoft.com/office/drawing/2014/main" id="{02300B91-B6D7-49B2-BDFF-B754C7FB73D0}"/>
                </a:ext>
              </a:extLst>
            </p:cNvPr>
            <p:cNvSpPr/>
            <p:nvPr/>
          </p:nvSpPr>
          <p:spPr>
            <a:xfrm>
              <a:off x="4354723" y="1933483"/>
              <a:ext cx="1497249" cy="693643"/>
            </a:xfrm>
            <a:prstGeom prst="rect">
              <a:avLst/>
            </a:prstGeom>
            <a:grpFill/>
            <a:ln>
              <a:solidFill>
                <a:srgbClr val="149FDB"/>
              </a:solidFill>
            </a:ln>
          </p:spPr>
          <p:style>
            <a:lnRef idx="0">
              <a:scrgbClr r="0" g="0" b="0"/>
            </a:lnRef>
            <a:fillRef idx="0">
              <a:scrgbClr r="0" g="0" b="0"/>
            </a:fillRef>
            <a:effectRef idx="0">
              <a:scrgbClr r="0" g="0" b="0"/>
            </a:effectRef>
            <a:fontRef idx="minor">
              <a:schemeClr val="lt1"/>
            </a:fontRef>
          </p:style>
          <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nl-NL" sz="1200" kern="1200" dirty="0"/>
                <a:t>Verzuim</a:t>
              </a:r>
            </a:p>
          </p:txBody>
        </p:sp>
      </p:grpSp>
      <p:grpSp>
        <p:nvGrpSpPr>
          <p:cNvPr id="51" name="Groep 50">
            <a:extLst>
              <a:ext uri="{FF2B5EF4-FFF2-40B4-BE49-F238E27FC236}">
                <a16:creationId xmlns:a16="http://schemas.microsoft.com/office/drawing/2014/main" id="{C86E5129-C698-412A-B1B5-714942E049B0}"/>
              </a:ext>
            </a:extLst>
          </p:cNvPr>
          <p:cNvGrpSpPr/>
          <p:nvPr/>
        </p:nvGrpSpPr>
        <p:grpSpPr>
          <a:xfrm>
            <a:off x="5081730" y="2602755"/>
            <a:ext cx="1739985" cy="497492"/>
            <a:chOff x="4333143" y="2762061"/>
            <a:chExt cx="1540409" cy="736803"/>
          </a:xfrm>
          <a:solidFill>
            <a:srgbClr val="149FDB"/>
          </a:solidFill>
        </p:grpSpPr>
        <p:sp>
          <p:nvSpPr>
            <p:cNvPr id="52" name="Afgeronde rechthoek 43">
              <a:extLst>
                <a:ext uri="{FF2B5EF4-FFF2-40B4-BE49-F238E27FC236}">
                  <a16:creationId xmlns:a16="http://schemas.microsoft.com/office/drawing/2014/main" id="{BAF2FCD6-D56A-4588-8AC0-86D27FD7D9AA}"/>
                </a:ext>
              </a:extLst>
            </p:cNvPr>
            <p:cNvSpPr/>
            <p:nvPr/>
          </p:nvSpPr>
          <p:spPr>
            <a:xfrm>
              <a:off x="4333143" y="2762061"/>
              <a:ext cx="1540409" cy="736803"/>
            </a:xfrm>
            <a:prstGeom prst="roundRect">
              <a:avLst>
                <a:gd name="adj" fmla="val 10000"/>
              </a:avLst>
            </a:prstGeom>
            <a:grpFill/>
            <a:ln>
              <a:solidFill>
                <a:srgbClr val="149FDB"/>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3" name="Afgeronde rechthoek 6">
              <a:extLst>
                <a:ext uri="{FF2B5EF4-FFF2-40B4-BE49-F238E27FC236}">
                  <a16:creationId xmlns:a16="http://schemas.microsoft.com/office/drawing/2014/main" id="{2065087B-6EE1-48F8-B2FD-AD846773D6F4}"/>
                </a:ext>
              </a:extLst>
            </p:cNvPr>
            <p:cNvSpPr/>
            <p:nvPr/>
          </p:nvSpPr>
          <p:spPr>
            <a:xfrm>
              <a:off x="4354723" y="2783641"/>
              <a:ext cx="1497249" cy="693643"/>
            </a:xfrm>
            <a:prstGeom prst="rect">
              <a:avLst/>
            </a:prstGeom>
            <a:grpFill/>
            <a:ln>
              <a:solidFill>
                <a:srgbClr val="149FDB"/>
              </a:solidFill>
            </a:ln>
          </p:spPr>
          <p:style>
            <a:lnRef idx="0">
              <a:scrgbClr r="0" g="0" b="0"/>
            </a:lnRef>
            <a:fillRef idx="0">
              <a:scrgbClr r="0" g="0" b="0"/>
            </a:fillRef>
            <a:effectRef idx="0">
              <a:scrgbClr r="0" g="0" b="0"/>
            </a:effectRef>
            <a:fontRef idx="minor">
              <a:schemeClr val="lt1"/>
            </a:fontRef>
          </p:style>
          <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nl-NL" sz="1200" kern="1200" dirty="0"/>
                <a:t>Arbeidsvoorwaarden</a:t>
              </a:r>
            </a:p>
          </p:txBody>
        </p:sp>
      </p:grpSp>
      <p:grpSp>
        <p:nvGrpSpPr>
          <p:cNvPr id="54" name="Groep 53">
            <a:extLst>
              <a:ext uri="{FF2B5EF4-FFF2-40B4-BE49-F238E27FC236}">
                <a16:creationId xmlns:a16="http://schemas.microsoft.com/office/drawing/2014/main" id="{8006E77C-0502-4B3A-A207-1FC4B39845AE}"/>
              </a:ext>
            </a:extLst>
          </p:cNvPr>
          <p:cNvGrpSpPr/>
          <p:nvPr/>
        </p:nvGrpSpPr>
        <p:grpSpPr>
          <a:xfrm>
            <a:off x="5081727" y="3212138"/>
            <a:ext cx="1739985" cy="497492"/>
            <a:chOff x="4333143" y="3612219"/>
            <a:chExt cx="1540409" cy="736803"/>
          </a:xfrm>
          <a:solidFill>
            <a:srgbClr val="149FDB"/>
          </a:solidFill>
        </p:grpSpPr>
        <p:sp>
          <p:nvSpPr>
            <p:cNvPr id="55" name="Afgeronde rechthoek 41">
              <a:extLst>
                <a:ext uri="{FF2B5EF4-FFF2-40B4-BE49-F238E27FC236}">
                  <a16:creationId xmlns:a16="http://schemas.microsoft.com/office/drawing/2014/main" id="{1B841558-AF27-4139-9627-B1F317327DE0}"/>
                </a:ext>
              </a:extLst>
            </p:cNvPr>
            <p:cNvSpPr/>
            <p:nvPr/>
          </p:nvSpPr>
          <p:spPr>
            <a:xfrm>
              <a:off x="4333143" y="3612219"/>
              <a:ext cx="1540409" cy="736803"/>
            </a:xfrm>
            <a:prstGeom prst="roundRect">
              <a:avLst>
                <a:gd name="adj" fmla="val 10000"/>
              </a:avLst>
            </a:prstGeom>
            <a:grpFill/>
            <a:ln>
              <a:solidFill>
                <a:srgbClr val="149FDB"/>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6" name="Afgeronde rechthoek 8">
              <a:extLst>
                <a:ext uri="{FF2B5EF4-FFF2-40B4-BE49-F238E27FC236}">
                  <a16:creationId xmlns:a16="http://schemas.microsoft.com/office/drawing/2014/main" id="{A63C6ED3-EB03-4B77-9953-2606E6874699}"/>
                </a:ext>
              </a:extLst>
            </p:cNvPr>
            <p:cNvSpPr/>
            <p:nvPr/>
          </p:nvSpPr>
          <p:spPr>
            <a:xfrm>
              <a:off x="4354723" y="3633799"/>
              <a:ext cx="1497249" cy="693643"/>
            </a:xfrm>
            <a:prstGeom prst="rect">
              <a:avLst/>
            </a:prstGeom>
            <a:grpFill/>
            <a:ln>
              <a:solidFill>
                <a:srgbClr val="149FDB"/>
              </a:solidFill>
            </a:ln>
          </p:spPr>
          <p:style>
            <a:lnRef idx="0">
              <a:scrgbClr r="0" g="0" b="0"/>
            </a:lnRef>
            <a:fillRef idx="0">
              <a:scrgbClr r="0" g="0" b="0"/>
            </a:fillRef>
            <a:effectRef idx="0">
              <a:scrgbClr r="0" g="0" b="0"/>
            </a:effectRef>
            <a:fontRef idx="minor">
              <a:schemeClr val="lt1"/>
            </a:fontRef>
          </p:style>
          <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nl-NL" sz="1200" kern="1200" dirty="0"/>
                <a:t>Arbeidsmarkt</a:t>
              </a:r>
            </a:p>
          </p:txBody>
        </p:sp>
      </p:grpSp>
      <p:grpSp>
        <p:nvGrpSpPr>
          <p:cNvPr id="57" name="Groep 56">
            <a:extLst>
              <a:ext uri="{FF2B5EF4-FFF2-40B4-BE49-F238E27FC236}">
                <a16:creationId xmlns:a16="http://schemas.microsoft.com/office/drawing/2014/main" id="{7AE90E0E-C05D-44C1-A33F-7E2AD9B80D53}"/>
              </a:ext>
            </a:extLst>
          </p:cNvPr>
          <p:cNvGrpSpPr/>
          <p:nvPr/>
        </p:nvGrpSpPr>
        <p:grpSpPr>
          <a:xfrm>
            <a:off x="5081730" y="3855040"/>
            <a:ext cx="1739985" cy="497492"/>
            <a:chOff x="4333143" y="4462378"/>
            <a:chExt cx="1540409" cy="736803"/>
          </a:xfrm>
          <a:solidFill>
            <a:srgbClr val="149FDB"/>
          </a:solidFill>
        </p:grpSpPr>
        <p:sp>
          <p:nvSpPr>
            <p:cNvPr id="58" name="Afgeronde rechthoek 39">
              <a:extLst>
                <a:ext uri="{FF2B5EF4-FFF2-40B4-BE49-F238E27FC236}">
                  <a16:creationId xmlns:a16="http://schemas.microsoft.com/office/drawing/2014/main" id="{F937D325-0533-4842-B671-C88F17766B53}"/>
                </a:ext>
              </a:extLst>
            </p:cNvPr>
            <p:cNvSpPr/>
            <p:nvPr/>
          </p:nvSpPr>
          <p:spPr>
            <a:xfrm>
              <a:off x="4333143" y="4462378"/>
              <a:ext cx="1540409" cy="736803"/>
            </a:xfrm>
            <a:prstGeom prst="roundRect">
              <a:avLst>
                <a:gd name="adj" fmla="val 10000"/>
              </a:avLst>
            </a:prstGeom>
            <a:grpFill/>
            <a:ln>
              <a:solidFill>
                <a:srgbClr val="149FDB"/>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9" name="Afgeronde rechthoek 10">
              <a:extLst>
                <a:ext uri="{FF2B5EF4-FFF2-40B4-BE49-F238E27FC236}">
                  <a16:creationId xmlns:a16="http://schemas.microsoft.com/office/drawing/2014/main" id="{21709285-2770-4846-A236-5E8CF9214E6C}"/>
                </a:ext>
              </a:extLst>
            </p:cNvPr>
            <p:cNvSpPr/>
            <p:nvPr/>
          </p:nvSpPr>
          <p:spPr>
            <a:xfrm>
              <a:off x="4354723" y="4483958"/>
              <a:ext cx="1497249" cy="693643"/>
            </a:xfrm>
            <a:prstGeom prst="rect">
              <a:avLst/>
            </a:prstGeom>
            <a:grpFill/>
            <a:ln>
              <a:solidFill>
                <a:srgbClr val="149FDB"/>
              </a:solidFill>
            </a:ln>
          </p:spPr>
          <p:style>
            <a:lnRef idx="0">
              <a:scrgbClr r="0" g="0" b="0"/>
            </a:lnRef>
            <a:fillRef idx="0">
              <a:scrgbClr r="0" g="0" b="0"/>
            </a:fillRef>
            <a:effectRef idx="0">
              <a:scrgbClr r="0" g="0" b="0"/>
            </a:effectRef>
            <a:fontRef idx="minor">
              <a:schemeClr val="lt1"/>
            </a:fontRef>
          </p:style>
          <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nl-NL" sz="1200" kern="1200" dirty="0"/>
                <a:t>Omgaan met verandering</a:t>
              </a:r>
            </a:p>
          </p:txBody>
        </p:sp>
      </p:grpSp>
      <p:grpSp>
        <p:nvGrpSpPr>
          <p:cNvPr id="60" name="Groep 59">
            <a:extLst>
              <a:ext uri="{FF2B5EF4-FFF2-40B4-BE49-F238E27FC236}">
                <a16:creationId xmlns:a16="http://schemas.microsoft.com/office/drawing/2014/main" id="{39988876-B0BD-401A-8E22-6BE0267021D6}"/>
              </a:ext>
            </a:extLst>
          </p:cNvPr>
          <p:cNvGrpSpPr/>
          <p:nvPr/>
        </p:nvGrpSpPr>
        <p:grpSpPr>
          <a:xfrm>
            <a:off x="5081728" y="4454693"/>
            <a:ext cx="1739985" cy="497492"/>
            <a:chOff x="4333143" y="5312536"/>
            <a:chExt cx="1540409" cy="736803"/>
          </a:xfrm>
          <a:solidFill>
            <a:srgbClr val="149FDB"/>
          </a:solidFill>
        </p:grpSpPr>
        <p:sp>
          <p:nvSpPr>
            <p:cNvPr id="61" name="Afgeronde rechthoek 37">
              <a:extLst>
                <a:ext uri="{FF2B5EF4-FFF2-40B4-BE49-F238E27FC236}">
                  <a16:creationId xmlns:a16="http://schemas.microsoft.com/office/drawing/2014/main" id="{1B7BBF9A-DEEC-43A7-927E-5EA2C892D59F}"/>
                </a:ext>
              </a:extLst>
            </p:cNvPr>
            <p:cNvSpPr/>
            <p:nvPr/>
          </p:nvSpPr>
          <p:spPr>
            <a:xfrm>
              <a:off x="4333143" y="5312536"/>
              <a:ext cx="1540409" cy="736803"/>
            </a:xfrm>
            <a:prstGeom prst="roundRect">
              <a:avLst>
                <a:gd name="adj" fmla="val 10000"/>
              </a:avLst>
            </a:prstGeom>
            <a:grpFill/>
            <a:ln>
              <a:solidFill>
                <a:srgbClr val="149FDB"/>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2" name="Afgeronde rechthoek 12">
              <a:extLst>
                <a:ext uri="{FF2B5EF4-FFF2-40B4-BE49-F238E27FC236}">
                  <a16:creationId xmlns:a16="http://schemas.microsoft.com/office/drawing/2014/main" id="{68E1C544-3ED1-4064-878D-1CFAE548EC79}"/>
                </a:ext>
              </a:extLst>
            </p:cNvPr>
            <p:cNvSpPr/>
            <p:nvPr/>
          </p:nvSpPr>
          <p:spPr>
            <a:xfrm>
              <a:off x="4354723" y="5334116"/>
              <a:ext cx="1497249" cy="693643"/>
            </a:xfrm>
            <a:prstGeom prst="rect">
              <a:avLst/>
            </a:prstGeom>
            <a:grpFill/>
            <a:ln>
              <a:solidFill>
                <a:srgbClr val="149FDB"/>
              </a:solidFill>
            </a:ln>
          </p:spPr>
          <p:style>
            <a:lnRef idx="0">
              <a:scrgbClr r="0" g="0" b="0"/>
            </a:lnRef>
            <a:fillRef idx="0">
              <a:scrgbClr r="0" g="0" b="0"/>
            </a:fillRef>
            <a:effectRef idx="0">
              <a:scrgbClr r="0" g="0" b="0"/>
            </a:effectRef>
            <a:fontRef idx="minor">
              <a:schemeClr val="lt1"/>
            </a:fontRef>
          </p:style>
          <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nl-NL" sz="1200" kern="1200" dirty="0"/>
                <a:t>Opleiding &amp; ontwikkeling</a:t>
              </a:r>
            </a:p>
          </p:txBody>
        </p:sp>
      </p:grpSp>
    </p:spTree>
    <p:extLst>
      <p:ext uri="{BB962C8B-B14F-4D97-AF65-F5344CB8AC3E}">
        <p14:creationId xmlns:p14="http://schemas.microsoft.com/office/powerpoint/2010/main" val="3113849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5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F37B40-5CFB-47B8-8716-AC2D4D5C1FC4}"/>
              </a:ext>
            </a:extLst>
          </p:cNvPr>
          <p:cNvSpPr>
            <a:spLocks noGrp="1"/>
          </p:cNvSpPr>
          <p:nvPr>
            <p:ph type="title"/>
          </p:nvPr>
        </p:nvSpPr>
        <p:spPr/>
        <p:txBody>
          <a:bodyPr>
            <a:normAutofit fontScale="90000"/>
          </a:bodyPr>
          <a:lstStyle/>
          <a:p>
            <a:endParaRPr lang="nl-NL"/>
          </a:p>
        </p:txBody>
      </p:sp>
      <p:sp>
        <p:nvSpPr>
          <p:cNvPr id="3" name="Tijdelijke aanduiding voor inhoud 2">
            <a:extLst>
              <a:ext uri="{FF2B5EF4-FFF2-40B4-BE49-F238E27FC236}">
                <a16:creationId xmlns:a16="http://schemas.microsoft.com/office/drawing/2014/main" id="{0DFF15D2-CBE2-4E98-96D2-550999934ED8}"/>
              </a:ext>
            </a:extLst>
          </p:cNvPr>
          <p:cNvSpPr>
            <a:spLocks noGrp="1"/>
          </p:cNvSpPr>
          <p:nvPr>
            <p:ph idx="1"/>
          </p:nvPr>
        </p:nvSpPr>
        <p:spPr/>
        <p:txBody>
          <a:bodyPr>
            <a:normAutofit/>
          </a:bodyPr>
          <a:lstStyle/>
          <a:p>
            <a:pPr marL="0" indent="0" algn="ctr">
              <a:buNone/>
            </a:pPr>
            <a:endParaRPr lang="nl-NL" sz="4000" dirty="0"/>
          </a:p>
          <a:p>
            <a:pPr marL="0" indent="0" algn="ctr">
              <a:buNone/>
            </a:pPr>
            <a:r>
              <a:rPr lang="nl-NL" sz="4000" dirty="0"/>
              <a:t>Vragenlijst invullen</a:t>
            </a:r>
          </a:p>
        </p:txBody>
      </p:sp>
    </p:spTree>
    <p:extLst>
      <p:ext uri="{BB962C8B-B14F-4D97-AF65-F5344CB8AC3E}">
        <p14:creationId xmlns:p14="http://schemas.microsoft.com/office/powerpoint/2010/main" val="1089626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568A91-3031-4658-B5F6-23ED334A776A}"/>
              </a:ext>
            </a:extLst>
          </p:cNvPr>
          <p:cNvSpPr>
            <a:spLocks noGrp="1"/>
          </p:cNvSpPr>
          <p:nvPr>
            <p:ph type="title"/>
          </p:nvPr>
        </p:nvSpPr>
        <p:spPr/>
        <p:txBody>
          <a:bodyPr>
            <a:normAutofit fontScale="90000"/>
          </a:bodyPr>
          <a:lstStyle/>
          <a:p>
            <a:endParaRPr lang="nl-NL"/>
          </a:p>
        </p:txBody>
      </p:sp>
      <p:sp>
        <p:nvSpPr>
          <p:cNvPr id="3" name="Tijdelijke aanduiding voor inhoud 2">
            <a:extLst>
              <a:ext uri="{FF2B5EF4-FFF2-40B4-BE49-F238E27FC236}">
                <a16:creationId xmlns:a16="http://schemas.microsoft.com/office/drawing/2014/main" id="{88297159-F7A4-475C-A150-7B882D6BEAE2}"/>
              </a:ext>
            </a:extLst>
          </p:cNvPr>
          <p:cNvSpPr>
            <a:spLocks noGrp="1"/>
          </p:cNvSpPr>
          <p:nvPr>
            <p:ph idx="1"/>
          </p:nvPr>
        </p:nvSpPr>
        <p:spPr/>
        <p:txBody>
          <a:bodyPr/>
          <a:lstStyle/>
          <a:p>
            <a:r>
              <a:rPr lang="nl-NL" dirty="0"/>
              <a:t>Neem je eigen verantwoordelijkheid</a:t>
            </a:r>
          </a:p>
          <a:p>
            <a:r>
              <a:rPr lang="nl-NL" dirty="0"/>
              <a:t>Vraag je werkgever om ondersteuning</a:t>
            </a:r>
          </a:p>
          <a:p>
            <a:r>
              <a:rPr lang="nl-NL" dirty="0"/>
              <a:t>Neem contact op met Volandis</a:t>
            </a:r>
          </a:p>
          <a:p>
            <a:endParaRPr lang="nl-NL" dirty="0"/>
          </a:p>
          <a:p>
            <a:endParaRPr lang="nl-NL" dirty="0"/>
          </a:p>
          <a:p>
            <a:r>
              <a:rPr lang="nl-NL" dirty="0"/>
              <a:t>Werk veilig, Houd plezier, Kijk vooruit!</a:t>
            </a:r>
          </a:p>
          <a:p>
            <a:endParaRPr lang="nl-NL" dirty="0"/>
          </a:p>
        </p:txBody>
      </p:sp>
      <p:pic>
        <p:nvPicPr>
          <p:cNvPr id="6" name="Picture 16" descr="Afbeeldingsresultaat voor lopend mannetje">
            <a:hlinkClick r:id="rId3"/>
            <a:extLst>
              <a:ext uri="{FF2B5EF4-FFF2-40B4-BE49-F238E27FC236}">
                <a16:creationId xmlns:a16="http://schemas.microsoft.com/office/drawing/2014/main" id="{1BA5776C-5B4B-4854-B65C-B750CC2104F6}"/>
              </a:ext>
            </a:extLst>
          </p:cNvPr>
          <p:cNvPicPr>
            <a:picLocks noChangeAspect="1" noChangeArrowheads="1"/>
          </p:cNvPicPr>
          <p:nvPr/>
        </p:nvPicPr>
        <p:blipFill rotWithShape="1">
          <a:blip r:embed="rId4">
            <a:duotone>
              <a:schemeClr val="accent6">
                <a:shade val="45000"/>
                <a:satMod val="135000"/>
              </a:schemeClr>
              <a:prstClr val="white"/>
            </a:duotone>
            <a:extLst>
              <a:ext uri="{28A0092B-C50C-407E-A947-70E740481C1C}">
                <a14:useLocalDpi xmlns:a14="http://schemas.microsoft.com/office/drawing/2010/main" val="0"/>
              </a:ext>
            </a:extLst>
          </a:blip>
          <a:srcRect r="45282" b="17385"/>
          <a:stretch/>
        </p:blipFill>
        <p:spPr bwMode="auto">
          <a:xfrm>
            <a:off x="6665659" y="1635150"/>
            <a:ext cx="652725" cy="1080000"/>
          </a:xfrm>
          <a:prstGeom prst="snip2DiagRect">
            <a:avLst>
              <a:gd name="adj1" fmla="val 49668"/>
              <a:gd name="adj2" fmla="val 0"/>
            </a:avLst>
          </a:prstGeom>
          <a:noFill/>
          <a:extLst>
            <a:ext uri="{909E8E84-426E-40DD-AFC4-6F175D3DCCD1}">
              <a14:hiddenFill xmlns:a14="http://schemas.microsoft.com/office/drawing/2010/main">
                <a:solidFill>
                  <a:srgbClr val="FFFFFF"/>
                </a:solidFill>
              </a14:hiddenFill>
            </a:ext>
          </a:extLst>
        </p:spPr>
      </p:pic>
      <p:pic>
        <p:nvPicPr>
          <p:cNvPr id="7" name="Picture 14" descr="Afbeeldingsresultaat voor wandelend mannetje">
            <a:extLst>
              <a:ext uri="{FF2B5EF4-FFF2-40B4-BE49-F238E27FC236}">
                <a16:creationId xmlns:a16="http://schemas.microsoft.com/office/drawing/2014/main" id="{4FDDAE67-6FA4-4F7B-BCC7-D402C84041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3296" y="3077726"/>
            <a:ext cx="1097450" cy="1516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4938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661A10-8A0E-48B9-8042-AB0B0047DFD2}"/>
              </a:ext>
            </a:extLst>
          </p:cNvPr>
          <p:cNvSpPr>
            <a:spLocks noGrp="1"/>
          </p:cNvSpPr>
          <p:nvPr>
            <p:ph type="title"/>
          </p:nvPr>
        </p:nvSpPr>
        <p:spPr/>
        <p:txBody>
          <a:bodyPr>
            <a:normAutofit fontScale="90000"/>
          </a:bodyPr>
          <a:lstStyle/>
          <a:p>
            <a:endParaRPr lang="nl-NL" dirty="0"/>
          </a:p>
        </p:txBody>
      </p:sp>
      <p:sp>
        <p:nvSpPr>
          <p:cNvPr id="3" name="Tijdelijke aanduiding voor inhoud 2">
            <a:extLst>
              <a:ext uri="{FF2B5EF4-FFF2-40B4-BE49-F238E27FC236}">
                <a16:creationId xmlns:a16="http://schemas.microsoft.com/office/drawing/2014/main" id="{306088C6-D202-4890-AB42-03AD7EC14F7D}"/>
              </a:ext>
            </a:extLst>
          </p:cNvPr>
          <p:cNvSpPr>
            <a:spLocks noGrp="1"/>
          </p:cNvSpPr>
          <p:nvPr>
            <p:ph idx="1"/>
          </p:nvPr>
        </p:nvSpPr>
        <p:spPr/>
        <p:txBody>
          <a:bodyPr/>
          <a:lstStyle/>
          <a:p>
            <a:pPr marL="0" indent="0">
              <a:buNone/>
            </a:pPr>
            <a:r>
              <a:rPr lang="nl-NL" sz="4000" dirty="0"/>
              <a:t>Wat kan ik als werkgever voor je betekenen?</a:t>
            </a:r>
          </a:p>
          <a:p>
            <a:pPr marL="0" indent="0">
              <a:buNone/>
            </a:pPr>
            <a:endParaRPr lang="nl-NL" dirty="0"/>
          </a:p>
        </p:txBody>
      </p:sp>
    </p:spTree>
    <p:extLst>
      <p:ext uri="{BB962C8B-B14F-4D97-AF65-F5344CB8AC3E}">
        <p14:creationId xmlns:p14="http://schemas.microsoft.com/office/powerpoint/2010/main" val="2981518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618CF9-5A59-4D59-A513-F582F2620426}"/>
              </a:ext>
            </a:extLst>
          </p:cNvPr>
          <p:cNvSpPr>
            <a:spLocks noGrp="1"/>
          </p:cNvSpPr>
          <p:nvPr>
            <p:ph type="title"/>
          </p:nvPr>
        </p:nvSpPr>
        <p:spPr/>
        <p:txBody>
          <a:bodyPr>
            <a:normAutofit fontScale="90000"/>
          </a:bodyPr>
          <a:lstStyle/>
          <a:p>
            <a:r>
              <a:rPr lang="nl-NL" dirty="0"/>
              <a:t>Meer informatie</a:t>
            </a:r>
          </a:p>
        </p:txBody>
      </p:sp>
      <p:sp>
        <p:nvSpPr>
          <p:cNvPr id="3" name="Tijdelijke aanduiding voor inhoud 2">
            <a:extLst>
              <a:ext uri="{FF2B5EF4-FFF2-40B4-BE49-F238E27FC236}">
                <a16:creationId xmlns:a16="http://schemas.microsoft.com/office/drawing/2014/main" id="{C930134C-47AF-42C3-A5B4-0C7ED0082B30}"/>
              </a:ext>
            </a:extLst>
          </p:cNvPr>
          <p:cNvSpPr>
            <a:spLocks noGrp="1"/>
          </p:cNvSpPr>
          <p:nvPr>
            <p:ph idx="1"/>
          </p:nvPr>
        </p:nvSpPr>
        <p:spPr/>
        <p:txBody>
          <a:bodyPr/>
          <a:lstStyle/>
          <a:p>
            <a:pPr marL="0" indent="0">
              <a:buNone/>
            </a:pPr>
            <a:r>
              <a:rPr lang="nl-NL" dirty="0">
                <a:hlinkClick r:id="rId3"/>
              </a:rPr>
              <a:t>www.volandis.nl</a:t>
            </a:r>
            <a:endParaRPr lang="nl-NL" dirty="0"/>
          </a:p>
          <a:p>
            <a:pPr marL="0" indent="0">
              <a:buNone/>
            </a:pPr>
            <a:endParaRPr lang="nl-NL" dirty="0"/>
          </a:p>
          <a:p>
            <a:pPr marL="0" indent="0">
              <a:buNone/>
            </a:pPr>
            <a:endParaRPr lang="nl-NL" dirty="0"/>
          </a:p>
        </p:txBody>
      </p:sp>
      <p:pic>
        <p:nvPicPr>
          <p:cNvPr id="6" name="Picture 2" descr="R:\Algemeen\Volandis logos\Volandis-iconen-paars-hoodfthemas-02.jpg">
            <a:extLst>
              <a:ext uri="{FF2B5EF4-FFF2-40B4-BE49-F238E27FC236}">
                <a16:creationId xmlns:a16="http://schemas.microsoft.com/office/drawing/2014/main" id="{A77B03DD-6CD5-49F8-8286-F5BE6EBC430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9194" b="17923"/>
          <a:stretch/>
        </p:blipFill>
        <p:spPr bwMode="auto">
          <a:xfrm>
            <a:off x="390961" y="2946371"/>
            <a:ext cx="1613801" cy="145032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R:\Algemeen\Volandis logos\Volandis-iconen-paars-hoodfthemas-04.jpg">
            <a:extLst>
              <a:ext uri="{FF2B5EF4-FFF2-40B4-BE49-F238E27FC236}">
                <a16:creationId xmlns:a16="http://schemas.microsoft.com/office/drawing/2014/main" id="{22C22901-AE5B-4C46-80A9-AE6D7BF77E3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1371" b="16499"/>
          <a:stretch/>
        </p:blipFill>
        <p:spPr bwMode="auto">
          <a:xfrm>
            <a:off x="4691251" y="3006065"/>
            <a:ext cx="1477320" cy="13742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R:\Algemeen\Volandis logos\Volandis-iconen-paars-hoodfthemas-03.jpg">
            <a:extLst>
              <a:ext uri="{FF2B5EF4-FFF2-40B4-BE49-F238E27FC236}">
                <a16:creationId xmlns:a16="http://schemas.microsoft.com/office/drawing/2014/main" id="{5BDC3B09-E232-4794-9242-17194804556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9469" b="17832"/>
          <a:stretch/>
        </p:blipFill>
        <p:spPr bwMode="auto">
          <a:xfrm>
            <a:off x="2539123" y="2946370"/>
            <a:ext cx="1619457" cy="1450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671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5665556" y="4345637"/>
            <a:ext cx="1472567" cy="445532"/>
          </a:xfrm>
          <a:prstGeom prst="rect">
            <a:avLst/>
          </a:prstGeom>
          <a:solidFill>
            <a:schemeClr val="bg1"/>
          </a:solidFill>
        </p:spPr>
        <p:txBody>
          <a:bodyPr wrap="square" rtlCol="0">
            <a:spAutoFit/>
          </a:bodyPr>
          <a:lstStyle/>
          <a:p>
            <a:endParaRPr lang="nl-NL"/>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9511" y="4449737"/>
            <a:ext cx="1474787"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Afbeelding 2" descr="Afbeelding met tekst&#10;&#10;Automatisch gegenereerde beschrijving">
            <a:extLst>
              <a:ext uri="{FF2B5EF4-FFF2-40B4-BE49-F238E27FC236}">
                <a16:creationId xmlns:a16="http://schemas.microsoft.com/office/drawing/2014/main" id="{0391730F-971D-6B7E-C010-8AB2A33BE68B}"/>
              </a:ext>
            </a:extLst>
          </p:cNvPr>
          <p:cNvPicPr>
            <a:picLocks noChangeAspect="1"/>
          </p:cNvPicPr>
          <p:nvPr/>
        </p:nvPicPr>
        <p:blipFill>
          <a:blip r:embed="rId4"/>
          <a:stretch>
            <a:fillRect/>
          </a:stretch>
        </p:blipFill>
        <p:spPr>
          <a:xfrm>
            <a:off x="1459394" y="3611281"/>
            <a:ext cx="5401067" cy="1060706"/>
          </a:xfrm>
          <a:prstGeom prst="rect">
            <a:avLst/>
          </a:prstGeom>
        </p:spPr>
      </p:pic>
    </p:spTree>
    <p:extLst>
      <p:ext uri="{BB962C8B-B14F-4D97-AF65-F5344CB8AC3E}">
        <p14:creationId xmlns:p14="http://schemas.microsoft.com/office/powerpoint/2010/main" val="2988560949"/>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65E97A-4D5B-6250-F7F4-F06C699DABAE}"/>
              </a:ext>
            </a:extLst>
          </p:cNvPr>
          <p:cNvSpPr>
            <a:spLocks noGrp="1"/>
          </p:cNvSpPr>
          <p:nvPr>
            <p:ph type="title"/>
          </p:nvPr>
        </p:nvSpPr>
        <p:spPr/>
        <p:txBody>
          <a:bodyPr>
            <a:normAutofit fontScale="90000"/>
          </a:bodyPr>
          <a:lstStyle/>
          <a:p>
            <a:r>
              <a:rPr lang="nl-NL" dirty="0"/>
              <a:t>Wat doet Volandis voor jou?</a:t>
            </a:r>
          </a:p>
        </p:txBody>
      </p:sp>
      <p:pic>
        <p:nvPicPr>
          <p:cNvPr id="7" name="Tijdelijke aanduiding voor inhoud 6">
            <a:hlinkClick r:id="rId2"/>
            <a:extLst>
              <a:ext uri="{FF2B5EF4-FFF2-40B4-BE49-F238E27FC236}">
                <a16:creationId xmlns:a16="http://schemas.microsoft.com/office/drawing/2014/main" id="{71B6D522-8968-1221-EFB9-B65C3EB93AA9}"/>
              </a:ext>
            </a:extLst>
          </p:cNvPr>
          <p:cNvPicPr>
            <a:picLocks noGrp="1" noChangeAspect="1"/>
          </p:cNvPicPr>
          <p:nvPr>
            <p:ph idx="1"/>
          </p:nvPr>
        </p:nvPicPr>
        <p:blipFill>
          <a:blip r:embed="rId3"/>
          <a:stretch>
            <a:fillRect/>
          </a:stretch>
        </p:blipFill>
        <p:spPr>
          <a:xfrm>
            <a:off x="2507293" y="1746966"/>
            <a:ext cx="4129413" cy="2813050"/>
          </a:xfrm>
        </p:spPr>
      </p:pic>
      <p:sp>
        <p:nvSpPr>
          <p:cNvPr id="4" name="Tijdelijke aanduiding voor datum 3">
            <a:extLst>
              <a:ext uri="{FF2B5EF4-FFF2-40B4-BE49-F238E27FC236}">
                <a16:creationId xmlns:a16="http://schemas.microsoft.com/office/drawing/2014/main" id="{F772D25F-C246-0A4B-0B30-061F3F36EB2C}"/>
              </a:ext>
            </a:extLst>
          </p:cNvPr>
          <p:cNvSpPr>
            <a:spLocks noGrp="1"/>
          </p:cNvSpPr>
          <p:nvPr>
            <p:ph type="dt" sz="half" idx="10"/>
          </p:nvPr>
        </p:nvSpPr>
        <p:spPr/>
        <p:txBody>
          <a:bodyPr/>
          <a:lstStyle/>
          <a:p>
            <a:fld id="{D2ED2D78-ABC5-6F4E-A044-5B8ECCCB3CD5}" type="datetime1">
              <a:rPr lang="nl-NL" smtClean="0"/>
              <a:t>21-4-2023</a:t>
            </a:fld>
            <a:endParaRPr lang="en-US"/>
          </a:p>
        </p:txBody>
      </p:sp>
      <p:sp>
        <p:nvSpPr>
          <p:cNvPr id="5" name="Tijdelijke aanduiding voor dianummer 4">
            <a:extLst>
              <a:ext uri="{FF2B5EF4-FFF2-40B4-BE49-F238E27FC236}">
                <a16:creationId xmlns:a16="http://schemas.microsoft.com/office/drawing/2014/main" id="{B7B91187-BF8E-6035-8341-58F5F640C1B4}"/>
              </a:ext>
            </a:extLst>
          </p:cNvPr>
          <p:cNvSpPr>
            <a:spLocks noGrp="1"/>
          </p:cNvSpPr>
          <p:nvPr>
            <p:ph type="sldNum" sz="quarter" idx="12"/>
          </p:nvPr>
        </p:nvSpPr>
        <p:spPr/>
        <p:txBody>
          <a:bodyPr/>
          <a:lstStyle/>
          <a:p>
            <a:fld id="{156BCAEE-3459-D44E-B08F-F9E8C64A0018}" type="slidenum">
              <a:rPr lang="en-US" smtClean="0"/>
              <a:pPr/>
              <a:t>3</a:t>
            </a:fld>
            <a:endParaRPr lang="en-US" dirty="0"/>
          </a:p>
        </p:txBody>
      </p:sp>
    </p:spTree>
    <p:extLst>
      <p:ext uri="{BB962C8B-B14F-4D97-AF65-F5344CB8AC3E}">
        <p14:creationId xmlns:p14="http://schemas.microsoft.com/office/powerpoint/2010/main" val="1246348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2">
            <a:extLst>
              <a:ext uri="{FF2B5EF4-FFF2-40B4-BE49-F238E27FC236}">
                <a16:creationId xmlns:a16="http://schemas.microsoft.com/office/drawing/2014/main" id="{4A13FEB9-52C4-4AAC-9868-63212731D60A}"/>
              </a:ext>
            </a:extLst>
          </p:cNvPr>
          <p:cNvPicPr>
            <a:picLocks noChangeAspect="1"/>
          </p:cNvPicPr>
          <p:nvPr/>
        </p:nvPicPr>
        <p:blipFill rotWithShape="1">
          <a:blip r:embed="rId3">
            <a:extLst>
              <a:ext uri="{28A0092B-C50C-407E-A947-70E740481C1C}">
                <a14:useLocalDpi xmlns:a14="http://schemas.microsoft.com/office/drawing/2010/main" val="0"/>
              </a:ext>
            </a:extLst>
          </a:blip>
          <a:srcRect b="17138"/>
          <a:stretch/>
        </p:blipFill>
        <p:spPr bwMode="auto">
          <a:xfrm>
            <a:off x="457200" y="1015261"/>
            <a:ext cx="5275525" cy="3091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jdelijke aanduiding voor inhoud 7">
            <a:extLst>
              <a:ext uri="{FF2B5EF4-FFF2-40B4-BE49-F238E27FC236}">
                <a16:creationId xmlns:a16="http://schemas.microsoft.com/office/drawing/2014/main" id="{8B1660BC-B181-4792-80B0-90D70A3BD3F7}"/>
              </a:ext>
            </a:extLst>
          </p:cNvPr>
          <p:cNvSpPr>
            <a:spLocks noGrp="1"/>
          </p:cNvSpPr>
          <p:nvPr>
            <p:ph idx="1"/>
          </p:nvPr>
        </p:nvSpPr>
        <p:spPr/>
        <p:txBody>
          <a:bodyPr/>
          <a:lstStyle/>
          <a:p>
            <a:endParaRPr lang="nl-NL" dirty="0"/>
          </a:p>
        </p:txBody>
      </p:sp>
      <p:sp>
        <p:nvSpPr>
          <p:cNvPr id="9" name="Title 1">
            <a:extLst>
              <a:ext uri="{FF2B5EF4-FFF2-40B4-BE49-F238E27FC236}">
                <a16:creationId xmlns:a16="http://schemas.microsoft.com/office/drawing/2014/main" id="{F785D918-A974-4AEB-AB0A-B674281F4DBA}"/>
              </a:ext>
            </a:extLst>
          </p:cNvPr>
          <p:cNvSpPr>
            <a:spLocks noGrp="1"/>
          </p:cNvSpPr>
          <p:nvPr>
            <p:ph type="title"/>
          </p:nvPr>
        </p:nvSpPr>
        <p:spPr>
          <a:xfrm>
            <a:off x="314325" y="4210196"/>
            <a:ext cx="8229600" cy="768853"/>
          </a:xfrm>
        </p:spPr>
        <p:txBody>
          <a:bodyPr>
            <a:noAutofit/>
          </a:bodyPr>
          <a:lstStyle/>
          <a:p>
            <a:r>
              <a:rPr lang="en-US" sz="3200" dirty="0"/>
              <a:t>Wat </a:t>
            </a:r>
            <a:r>
              <a:rPr lang="en-US" sz="3200" dirty="0" err="1"/>
              <a:t>versta</a:t>
            </a:r>
            <a:r>
              <a:rPr lang="en-US" sz="3200" dirty="0"/>
              <a:t> </a:t>
            </a:r>
            <a:r>
              <a:rPr lang="en-US" sz="3200" dirty="0" err="1"/>
              <a:t>jij</a:t>
            </a:r>
            <a:r>
              <a:rPr lang="en-US" sz="3200" dirty="0"/>
              <a:t> </a:t>
            </a:r>
            <a:r>
              <a:rPr lang="en-US" sz="3200" dirty="0" err="1"/>
              <a:t>onder</a:t>
            </a:r>
            <a:r>
              <a:rPr lang="en-US" sz="3200" dirty="0"/>
              <a:t> </a:t>
            </a:r>
            <a:r>
              <a:rPr lang="en-US" sz="3200" dirty="0" err="1"/>
              <a:t>duurzame</a:t>
            </a:r>
            <a:r>
              <a:rPr lang="en-US" sz="3200" dirty="0"/>
              <a:t> </a:t>
            </a:r>
            <a:r>
              <a:rPr lang="en-US" sz="3200" dirty="0" err="1"/>
              <a:t>inzetbaarheid</a:t>
            </a:r>
            <a:r>
              <a:rPr lang="en-US" sz="3200" dirty="0"/>
              <a:t>?</a:t>
            </a:r>
          </a:p>
        </p:txBody>
      </p:sp>
    </p:spTree>
    <p:extLst>
      <p:ext uri="{BB962C8B-B14F-4D97-AF65-F5344CB8AC3E}">
        <p14:creationId xmlns:p14="http://schemas.microsoft.com/office/powerpoint/2010/main" val="420697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1934"/>
            <a:ext cx="8229600" cy="768853"/>
          </a:xfrm>
        </p:spPr>
        <p:txBody>
          <a:bodyPr>
            <a:normAutofit/>
          </a:bodyPr>
          <a:lstStyle/>
          <a:p>
            <a:r>
              <a:rPr lang="en-US" sz="4000" dirty="0" err="1"/>
              <a:t>Duurzame</a:t>
            </a:r>
            <a:r>
              <a:rPr lang="en-US" sz="4000" dirty="0"/>
              <a:t> </a:t>
            </a:r>
            <a:r>
              <a:rPr lang="en-US" sz="4000" dirty="0" err="1"/>
              <a:t>inzetbaarheid</a:t>
            </a:r>
            <a:r>
              <a:rPr lang="en-US" sz="4000" dirty="0"/>
              <a:t> =</a:t>
            </a:r>
          </a:p>
        </p:txBody>
      </p:sp>
      <p:pic>
        <p:nvPicPr>
          <p:cNvPr id="6" name="Picture 2" descr="R:\Algemeen\Volandis logos\Volandis-iconen-paars-hoodfthemas-01.jpg">
            <a:extLst>
              <a:ext uri="{FF2B5EF4-FFF2-40B4-BE49-F238E27FC236}">
                <a16:creationId xmlns:a16="http://schemas.microsoft.com/office/drawing/2014/main" id="{92D67A20-3395-420C-BCD6-49515D44012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56250" y="1539719"/>
            <a:ext cx="6211824" cy="2718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7227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4000" dirty="0"/>
              <a:t>Wat </a:t>
            </a:r>
            <a:r>
              <a:rPr lang="en-US" sz="4000" dirty="0" err="1"/>
              <a:t>versta</a:t>
            </a:r>
            <a:r>
              <a:rPr lang="en-US" sz="4000" dirty="0"/>
              <a:t> </a:t>
            </a:r>
            <a:r>
              <a:rPr lang="en-US" sz="4000" dirty="0" err="1"/>
              <a:t>jij</a:t>
            </a:r>
            <a:r>
              <a:rPr lang="en-US" sz="4000" dirty="0"/>
              <a:t> </a:t>
            </a:r>
            <a:r>
              <a:rPr lang="en-US" sz="4000" dirty="0" err="1"/>
              <a:t>onder</a:t>
            </a:r>
            <a:r>
              <a:rPr lang="en-US" sz="4000" dirty="0"/>
              <a:t> </a:t>
            </a:r>
            <a:r>
              <a:rPr lang="en-US" sz="4000" dirty="0" err="1"/>
              <a:t>Werk</a:t>
            </a:r>
            <a:r>
              <a:rPr lang="en-US" sz="4000" dirty="0"/>
              <a:t> </a:t>
            </a:r>
            <a:r>
              <a:rPr lang="en-US" sz="4000" dirty="0" err="1"/>
              <a:t>veilig</a:t>
            </a:r>
            <a:r>
              <a:rPr lang="en-US" sz="4000" dirty="0"/>
              <a:t> </a:t>
            </a:r>
          </a:p>
          <a:p>
            <a:pPr marL="0" indent="0">
              <a:buNone/>
            </a:pPr>
            <a:r>
              <a:rPr lang="en-US" sz="4000" dirty="0"/>
              <a:t>en </a:t>
            </a:r>
            <a:r>
              <a:rPr lang="en-US" sz="4000" dirty="0" err="1"/>
              <a:t>gezond</a:t>
            </a:r>
            <a:r>
              <a:rPr lang="en-US" sz="4000" dirty="0"/>
              <a:t>?</a:t>
            </a:r>
          </a:p>
        </p:txBody>
      </p:sp>
      <p:pic>
        <p:nvPicPr>
          <p:cNvPr id="6" name="Picture 2" descr="R:\Algemeen\Volandis logos\Volandis-iconen-paars-hoodfthemas-02.jpg">
            <a:extLst>
              <a:ext uri="{FF2B5EF4-FFF2-40B4-BE49-F238E27FC236}">
                <a16:creationId xmlns:a16="http://schemas.microsoft.com/office/drawing/2014/main" id="{E2B82DCB-FE59-44A7-98CC-DC0859FF504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9194" b="17923"/>
          <a:stretch/>
        </p:blipFill>
        <p:spPr bwMode="auto">
          <a:xfrm>
            <a:off x="7562850" y="888532"/>
            <a:ext cx="1581150" cy="1420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0721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Werk</a:t>
            </a:r>
            <a:r>
              <a:rPr lang="en-US" dirty="0"/>
              <a:t> </a:t>
            </a:r>
            <a:r>
              <a:rPr lang="en-US" dirty="0" err="1"/>
              <a:t>veilig</a:t>
            </a:r>
            <a:r>
              <a:rPr lang="en-US" dirty="0"/>
              <a:t> (en </a:t>
            </a:r>
            <a:r>
              <a:rPr lang="en-US" dirty="0" err="1"/>
              <a:t>gezond</a:t>
            </a:r>
            <a:r>
              <a:rPr lang="en-US" dirty="0"/>
              <a:t>)</a:t>
            </a:r>
          </a:p>
        </p:txBody>
      </p:sp>
      <p:sp>
        <p:nvSpPr>
          <p:cNvPr id="6" name="Tijdelijke aanduiding voor inhoud 2">
            <a:extLst>
              <a:ext uri="{FF2B5EF4-FFF2-40B4-BE49-F238E27FC236}">
                <a16:creationId xmlns:a16="http://schemas.microsoft.com/office/drawing/2014/main" id="{237025D7-2239-4B6F-B011-D1DE86F95161}"/>
              </a:ext>
            </a:extLst>
          </p:cNvPr>
          <p:cNvSpPr txBox="1">
            <a:spLocks/>
          </p:cNvSpPr>
          <p:nvPr/>
        </p:nvSpPr>
        <p:spPr>
          <a:xfrm>
            <a:off x="2176549" y="1485698"/>
            <a:ext cx="5443451" cy="593566"/>
          </a:xfrm>
          <a:prstGeom prst="rect">
            <a:avLst/>
          </a:prstGeom>
        </p:spPr>
        <p:txBody>
          <a:bodyPr anchor="ctr">
            <a:normAutofit/>
          </a:bodyPr>
          <a:lst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buFont typeface="Arial"/>
              <a:buNone/>
            </a:pPr>
            <a:r>
              <a:rPr lang="nl-NL" sz="1400" dirty="0">
                <a:solidFill>
                  <a:srgbClr val="243B8B"/>
                </a:solidFill>
              </a:rPr>
              <a:t>Voel jij je fit en gezond?</a:t>
            </a:r>
          </a:p>
        </p:txBody>
      </p:sp>
      <p:sp>
        <p:nvSpPr>
          <p:cNvPr id="22" name="Tijdelijke aanduiding voor inhoud 2">
            <a:extLst>
              <a:ext uri="{FF2B5EF4-FFF2-40B4-BE49-F238E27FC236}">
                <a16:creationId xmlns:a16="http://schemas.microsoft.com/office/drawing/2014/main" id="{E57C3246-07D5-4E62-BFC4-F8F55D589452}"/>
              </a:ext>
            </a:extLst>
          </p:cNvPr>
          <p:cNvSpPr txBox="1">
            <a:spLocks/>
          </p:cNvSpPr>
          <p:nvPr/>
        </p:nvSpPr>
        <p:spPr>
          <a:xfrm>
            <a:off x="2163802" y="2189752"/>
            <a:ext cx="5443451" cy="593566"/>
          </a:xfrm>
          <a:prstGeom prst="rect">
            <a:avLst/>
          </a:prstGeom>
        </p:spPr>
        <p:txBody>
          <a:bodyPr anchor="ctr">
            <a:normAutofit/>
          </a:bodyPr>
          <a:lst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buFont typeface="Arial"/>
              <a:buNone/>
            </a:pPr>
            <a:r>
              <a:rPr lang="nl-NL" sz="1400" dirty="0">
                <a:solidFill>
                  <a:srgbClr val="243B8B"/>
                </a:solidFill>
              </a:rPr>
              <a:t>Stelt je werkgever hogere eisen aan je fitheid dan jij kunt leveren?</a:t>
            </a:r>
          </a:p>
        </p:txBody>
      </p:sp>
      <p:sp>
        <p:nvSpPr>
          <p:cNvPr id="23" name="Tijdelijke aanduiding voor inhoud 2">
            <a:extLst>
              <a:ext uri="{FF2B5EF4-FFF2-40B4-BE49-F238E27FC236}">
                <a16:creationId xmlns:a16="http://schemas.microsoft.com/office/drawing/2014/main" id="{B3F72423-0105-405D-A8A7-2723B0CC8429}"/>
              </a:ext>
            </a:extLst>
          </p:cNvPr>
          <p:cNvSpPr txBox="1">
            <a:spLocks/>
          </p:cNvSpPr>
          <p:nvPr/>
        </p:nvSpPr>
        <p:spPr>
          <a:xfrm>
            <a:off x="2152743" y="2855560"/>
            <a:ext cx="5443451" cy="593566"/>
          </a:xfrm>
          <a:prstGeom prst="rect">
            <a:avLst/>
          </a:prstGeom>
        </p:spPr>
        <p:txBody>
          <a:bodyPr anchor="ctr">
            <a:normAutofit/>
          </a:bodyPr>
          <a:lst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buFont typeface="Arial"/>
              <a:buNone/>
            </a:pPr>
            <a:r>
              <a:rPr lang="nl-NL" sz="1400" dirty="0">
                <a:solidFill>
                  <a:srgbClr val="243B8B"/>
                </a:solidFill>
              </a:rPr>
              <a:t>Begin jij iedere werkdag weer met voldoende energie?</a:t>
            </a:r>
          </a:p>
        </p:txBody>
      </p:sp>
      <p:sp>
        <p:nvSpPr>
          <p:cNvPr id="24" name="Tijdelijke aanduiding voor inhoud 2">
            <a:extLst>
              <a:ext uri="{FF2B5EF4-FFF2-40B4-BE49-F238E27FC236}">
                <a16:creationId xmlns:a16="http://schemas.microsoft.com/office/drawing/2014/main" id="{E279402D-E892-4495-BDD6-98F0AC958FD8}"/>
              </a:ext>
            </a:extLst>
          </p:cNvPr>
          <p:cNvSpPr txBox="1">
            <a:spLocks/>
          </p:cNvSpPr>
          <p:nvPr/>
        </p:nvSpPr>
        <p:spPr>
          <a:xfrm>
            <a:off x="2145894" y="4398238"/>
            <a:ext cx="5443538" cy="593725"/>
          </a:xfrm>
          <a:prstGeom prst="rect">
            <a:avLst/>
          </a:prstGeom>
        </p:spPr>
        <p:txBody>
          <a:bodyPr anchor="ctr">
            <a:normAutofit/>
          </a:bodyPr>
          <a:lst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buFont typeface="Arial"/>
              <a:buNone/>
            </a:pPr>
            <a:r>
              <a:rPr lang="nl-NL" sz="1400" dirty="0">
                <a:solidFill>
                  <a:srgbClr val="243B8B"/>
                </a:solidFill>
              </a:rPr>
              <a:t>Hoe ga je om met gezond leven?</a:t>
            </a:r>
          </a:p>
          <a:p>
            <a:pPr marL="0" indent="0">
              <a:buFont typeface="Arial"/>
              <a:buNone/>
            </a:pPr>
            <a:endParaRPr lang="nl-NL" sz="1400" dirty="0">
              <a:solidFill>
                <a:srgbClr val="243B8B"/>
              </a:solidFill>
            </a:endParaRPr>
          </a:p>
        </p:txBody>
      </p:sp>
      <p:sp>
        <p:nvSpPr>
          <p:cNvPr id="25" name="Tijdelijke aanduiding voor inhoud 2">
            <a:extLst>
              <a:ext uri="{FF2B5EF4-FFF2-40B4-BE49-F238E27FC236}">
                <a16:creationId xmlns:a16="http://schemas.microsoft.com/office/drawing/2014/main" id="{87DE01EF-444C-4A26-8449-F547E98E463B}"/>
              </a:ext>
            </a:extLst>
          </p:cNvPr>
          <p:cNvSpPr txBox="1">
            <a:spLocks/>
          </p:cNvSpPr>
          <p:nvPr/>
        </p:nvSpPr>
        <p:spPr>
          <a:xfrm>
            <a:off x="2163802" y="3594107"/>
            <a:ext cx="5443538" cy="593725"/>
          </a:xfrm>
          <a:prstGeom prst="rect">
            <a:avLst/>
          </a:prstGeom>
        </p:spPr>
        <p:txBody>
          <a:bodyPr anchor="ctr">
            <a:normAutofit/>
          </a:bodyPr>
          <a:lst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buFont typeface="Arial"/>
              <a:buNone/>
            </a:pPr>
            <a:r>
              <a:rPr lang="nl-NL" sz="1400" dirty="0">
                <a:solidFill>
                  <a:srgbClr val="243B8B"/>
                </a:solidFill>
              </a:rPr>
              <a:t>Kun je veilig en gezond werken?</a:t>
            </a:r>
          </a:p>
        </p:txBody>
      </p:sp>
      <p:grpSp>
        <p:nvGrpSpPr>
          <p:cNvPr id="26" name="Groep 25">
            <a:extLst>
              <a:ext uri="{FF2B5EF4-FFF2-40B4-BE49-F238E27FC236}">
                <a16:creationId xmlns:a16="http://schemas.microsoft.com/office/drawing/2014/main" id="{094A3A94-3DC6-41A7-BAE9-8A5FFAE701E8}"/>
              </a:ext>
            </a:extLst>
          </p:cNvPr>
          <p:cNvGrpSpPr/>
          <p:nvPr/>
        </p:nvGrpSpPr>
        <p:grpSpPr>
          <a:xfrm>
            <a:off x="576514" y="1529063"/>
            <a:ext cx="1540409" cy="611476"/>
            <a:chOff x="193291" y="1911009"/>
            <a:chExt cx="1540409" cy="611476"/>
          </a:xfrm>
          <a:solidFill>
            <a:srgbClr val="149FDB"/>
          </a:solidFill>
        </p:grpSpPr>
        <p:sp>
          <p:nvSpPr>
            <p:cNvPr id="27" name="Afgeronde rechthoek 24">
              <a:extLst>
                <a:ext uri="{FF2B5EF4-FFF2-40B4-BE49-F238E27FC236}">
                  <a16:creationId xmlns:a16="http://schemas.microsoft.com/office/drawing/2014/main" id="{BA09ED44-6E11-4C17-B61B-EC518D6C9850}"/>
                </a:ext>
              </a:extLst>
            </p:cNvPr>
            <p:cNvSpPr/>
            <p:nvPr/>
          </p:nvSpPr>
          <p:spPr>
            <a:xfrm>
              <a:off x="193291" y="1911009"/>
              <a:ext cx="1540409" cy="611476"/>
            </a:xfrm>
            <a:prstGeom prst="roundRect">
              <a:avLst>
                <a:gd name="adj" fmla="val 10000"/>
              </a:avLst>
            </a:prstGeom>
            <a:grpFill/>
            <a:ln>
              <a:solidFill>
                <a:srgbClr val="149FDB"/>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Afgeronde rechthoek 4">
              <a:extLst>
                <a:ext uri="{FF2B5EF4-FFF2-40B4-BE49-F238E27FC236}">
                  <a16:creationId xmlns:a16="http://schemas.microsoft.com/office/drawing/2014/main" id="{D11B6ACD-90DD-4706-9F7B-546E035DAB64}"/>
                </a:ext>
              </a:extLst>
            </p:cNvPr>
            <p:cNvSpPr/>
            <p:nvPr/>
          </p:nvSpPr>
          <p:spPr>
            <a:xfrm>
              <a:off x="211201" y="1928919"/>
              <a:ext cx="1504589" cy="575656"/>
            </a:xfrm>
            <a:prstGeom prst="rect">
              <a:avLst/>
            </a:prstGeom>
            <a:grpFill/>
            <a:ln>
              <a:solidFill>
                <a:srgbClr val="149FDB"/>
              </a:solidFill>
            </a:ln>
          </p:spPr>
          <p:style>
            <a:lnRef idx="0">
              <a:scrgbClr r="0" g="0" b="0"/>
            </a:lnRef>
            <a:fillRef idx="0">
              <a:scrgbClr r="0" g="0" b="0"/>
            </a:fillRef>
            <a:effectRef idx="0">
              <a:scrgbClr r="0" g="0" b="0"/>
            </a:effectRef>
            <a:fontRef idx="minor">
              <a:schemeClr val="lt1"/>
            </a:fontRef>
          </p:style>
          <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nl-NL" sz="1100" kern="1200" dirty="0"/>
                <a:t>Lichamelijke en geestelijke gezondheid</a:t>
              </a:r>
            </a:p>
          </p:txBody>
        </p:sp>
      </p:grpSp>
      <p:grpSp>
        <p:nvGrpSpPr>
          <p:cNvPr id="32" name="Groep 31">
            <a:extLst>
              <a:ext uri="{FF2B5EF4-FFF2-40B4-BE49-F238E27FC236}">
                <a16:creationId xmlns:a16="http://schemas.microsoft.com/office/drawing/2014/main" id="{A7C0E438-F047-4EC6-9EFB-7BFFE06CD883}"/>
              </a:ext>
            </a:extLst>
          </p:cNvPr>
          <p:cNvGrpSpPr/>
          <p:nvPr/>
        </p:nvGrpSpPr>
        <p:grpSpPr>
          <a:xfrm>
            <a:off x="558870" y="2912188"/>
            <a:ext cx="1540409" cy="611476"/>
            <a:chOff x="193291" y="3322108"/>
            <a:chExt cx="1540409" cy="611476"/>
          </a:xfrm>
          <a:solidFill>
            <a:srgbClr val="149FDB"/>
          </a:solidFill>
        </p:grpSpPr>
        <p:sp>
          <p:nvSpPr>
            <p:cNvPr id="33" name="Afgeronde rechthoek 20">
              <a:extLst>
                <a:ext uri="{FF2B5EF4-FFF2-40B4-BE49-F238E27FC236}">
                  <a16:creationId xmlns:a16="http://schemas.microsoft.com/office/drawing/2014/main" id="{96B4E703-F18F-4D20-A1DB-C0F5A7521914}"/>
                </a:ext>
              </a:extLst>
            </p:cNvPr>
            <p:cNvSpPr/>
            <p:nvPr/>
          </p:nvSpPr>
          <p:spPr>
            <a:xfrm>
              <a:off x="193291" y="3322108"/>
              <a:ext cx="1540409" cy="611476"/>
            </a:xfrm>
            <a:prstGeom prst="roundRect">
              <a:avLst>
                <a:gd name="adj" fmla="val 10000"/>
              </a:avLst>
            </a:prstGeom>
            <a:grpFill/>
            <a:ln>
              <a:solidFill>
                <a:srgbClr val="149FDB"/>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4" name="Afgeronde rechthoek 8">
              <a:extLst>
                <a:ext uri="{FF2B5EF4-FFF2-40B4-BE49-F238E27FC236}">
                  <a16:creationId xmlns:a16="http://schemas.microsoft.com/office/drawing/2014/main" id="{BB97A0D3-C163-49D4-95BC-1DAB2F76CE4A}"/>
                </a:ext>
              </a:extLst>
            </p:cNvPr>
            <p:cNvSpPr/>
            <p:nvPr/>
          </p:nvSpPr>
          <p:spPr>
            <a:xfrm>
              <a:off x="211201" y="3340018"/>
              <a:ext cx="1504589" cy="575656"/>
            </a:xfrm>
            <a:prstGeom prst="rect">
              <a:avLst/>
            </a:prstGeom>
            <a:grpFill/>
            <a:ln>
              <a:solidFill>
                <a:srgbClr val="149FDB"/>
              </a:solidFill>
            </a:ln>
          </p:spPr>
          <p:style>
            <a:lnRef idx="0">
              <a:scrgbClr r="0" g="0" b="0"/>
            </a:lnRef>
            <a:fillRef idx="0">
              <a:scrgbClr r="0" g="0" b="0"/>
            </a:fillRef>
            <a:effectRef idx="0">
              <a:scrgbClr r="0" g="0" b="0"/>
            </a:effectRef>
            <a:fontRef idx="minor">
              <a:schemeClr val="lt1"/>
            </a:fontRef>
          </p:style>
          <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nl-NL" sz="1100" kern="1200" dirty="0"/>
                <a:t>Vermoeidheid en herstel</a:t>
              </a:r>
            </a:p>
          </p:txBody>
        </p:sp>
      </p:grpSp>
      <p:grpSp>
        <p:nvGrpSpPr>
          <p:cNvPr id="35" name="Groep 34">
            <a:extLst>
              <a:ext uri="{FF2B5EF4-FFF2-40B4-BE49-F238E27FC236}">
                <a16:creationId xmlns:a16="http://schemas.microsoft.com/office/drawing/2014/main" id="{E1DC13C9-1BC1-44B7-9DC1-E34BB75AD9D2}"/>
              </a:ext>
            </a:extLst>
          </p:cNvPr>
          <p:cNvGrpSpPr/>
          <p:nvPr/>
        </p:nvGrpSpPr>
        <p:grpSpPr>
          <a:xfrm>
            <a:off x="558603" y="3611377"/>
            <a:ext cx="1540409" cy="611476"/>
            <a:chOff x="193291" y="4027658"/>
            <a:chExt cx="1540409" cy="611476"/>
          </a:xfrm>
          <a:solidFill>
            <a:srgbClr val="149FDB"/>
          </a:solidFill>
        </p:grpSpPr>
        <p:sp>
          <p:nvSpPr>
            <p:cNvPr id="36" name="Afgeronde rechthoek 18">
              <a:extLst>
                <a:ext uri="{FF2B5EF4-FFF2-40B4-BE49-F238E27FC236}">
                  <a16:creationId xmlns:a16="http://schemas.microsoft.com/office/drawing/2014/main" id="{831683D4-883E-434A-AF04-A7076910E462}"/>
                </a:ext>
              </a:extLst>
            </p:cNvPr>
            <p:cNvSpPr/>
            <p:nvPr/>
          </p:nvSpPr>
          <p:spPr>
            <a:xfrm>
              <a:off x="193291" y="4027658"/>
              <a:ext cx="1540409" cy="611476"/>
            </a:xfrm>
            <a:prstGeom prst="roundRect">
              <a:avLst>
                <a:gd name="adj" fmla="val 10000"/>
              </a:avLst>
            </a:prstGeom>
            <a:grpFill/>
            <a:ln>
              <a:solidFill>
                <a:srgbClr val="149FDB"/>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Afgeronde rechthoek 10">
              <a:extLst>
                <a:ext uri="{FF2B5EF4-FFF2-40B4-BE49-F238E27FC236}">
                  <a16:creationId xmlns:a16="http://schemas.microsoft.com/office/drawing/2014/main" id="{65685CD8-8197-44F8-B239-9B01B787FA04}"/>
                </a:ext>
              </a:extLst>
            </p:cNvPr>
            <p:cNvSpPr/>
            <p:nvPr/>
          </p:nvSpPr>
          <p:spPr>
            <a:xfrm>
              <a:off x="211201" y="4045568"/>
              <a:ext cx="1504589" cy="575656"/>
            </a:xfrm>
            <a:prstGeom prst="rect">
              <a:avLst/>
            </a:prstGeom>
            <a:grpFill/>
            <a:ln>
              <a:solidFill>
                <a:srgbClr val="149FDB"/>
              </a:solidFill>
            </a:ln>
          </p:spPr>
          <p:style>
            <a:lnRef idx="0">
              <a:scrgbClr r="0" g="0" b="0"/>
            </a:lnRef>
            <a:fillRef idx="0">
              <a:scrgbClr r="0" g="0" b="0"/>
            </a:fillRef>
            <a:effectRef idx="0">
              <a:scrgbClr r="0" g="0" b="0"/>
            </a:effectRef>
            <a:fontRef idx="minor">
              <a:schemeClr val="lt1"/>
            </a:fontRef>
          </p:style>
          <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nl-NL" sz="1100" kern="1200" dirty="0"/>
                <a:t>Arbeidsomstandigheden</a:t>
              </a:r>
            </a:p>
          </p:txBody>
        </p:sp>
      </p:grpSp>
      <p:grpSp>
        <p:nvGrpSpPr>
          <p:cNvPr id="42" name="Groep 41">
            <a:extLst>
              <a:ext uri="{FF2B5EF4-FFF2-40B4-BE49-F238E27FC236}">
                <a16:creationId xmlns:a16="http://schemas.microsoft.com/office/drawing/2014/main" id="{1D6010A7-EF0B-4191-8E38-3CDD1878C60D}"/>
              </a:ext>
            </a:extLst>
          </p:cNvPr>
          <p:cNvGrpSpPr/>
          <p:nvPr/>
        </p:nvGrpSpPr>
        <p:grpSpPr>
          <a:xfrm>
            <a:off x="553079" y="4292709"/>
            <a:ext cx="1540409" cy="611476"/>
            <a:chOff x="193291" y="4027658"/>
            <a:chExt cx="1540409" cy="611476"/>
          </a:xfrm>
          <a:solidFill>
            <a:srgbClr val="149FDB"/>
          </a:solidFill>
        </p:grpSpPr>
        <p:sp>
          <p:nvSpPr>
            <p:cNvPr id="43" name="Afgeronde rechthoek 18">
              <a:extLst>
                <a:ext uri="{FF2B5EF4-FFF2-40B4-BE49-F238E27FC236}">
                  <a16:creationId xmlns:a16="http://schemas.microsoft.com/office/drawing/2014/main" id="{A8D053DF-7FCC-4D53-B8A1-47CCFA99E5FD}"/>
                </a:ext>
              </a:extLst>
            </p:cNvPr>
            <p:cNvSpPr/>
            <p:nvPr/>
          </p:nvSpPr>
          <p:spPr>
            <a:xfrm>
              <a:off x="193291" y="4027658"/>
              <a:ext cx="1540409" cy="611476"/>
            </a:xfrm>
            <a:prstGeom prst="roundRect">
              <a:avLst>
                <a:gd name="adj" fmla="val 10000"/>
              </a:avLst>
            </a:prstGeom>
            <a:grpFill/>
            <a:ln>
              <a:solidFill>
                <a:srgbClr val="149FDB"/>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4" name="Afgeronde rechthoek 10">
              <a:extLst>
                <a:ext uri="{FF2B5EF4-FFF2-40B4-BE49-F238E27FC236}">
                  <a16:creationId xmlns:a16="http://schemas.microsoft.com/office/drawing/2014/main" id="{40A6DFB0-28C3-426E-94E6-5EFB6EE76CDE}"/>
                </a:ext>
              </a:extLst>
            </p:cNvPr>
            <p:cNvSpPr/>
            <p:nvPr/>
          </p:nvSpPr>
          <p:spPr>
            <a:xfrm>
              <a:off x="211201" y="4045568"/>
              <a:ext cx="1504589" cy="575656"/>
            </a:xfrm>
            <a:prstGeom prst="rect">
              <a:avLst/>
            </a:prstGeom>
            <a:grpFill/>
            <a:ln>
              <a:solidFill>
                <a:srgbClr val="149FDB"/>
              </a:solidFill>
            </a:ln>
          </p:spPr>
          <p:style>
            <a:lnRef idx="0">
              <a:scrgbClr r="0" g="0" b="0"/>
            </a:lnRef>
            <a:fillRef idx="0">
              <a:scrgbClr r="0" g="0" b="0"/>
            </a:fillRef>
            <a:effectRef idx="0">
              <a:scrgbClr r="0" g="0" b="0"/>
            </a:effectRef>
            <a:fontRef idx="minor">
              <a:schemeClr val="lt1"/>
            </a:fontRef>
          </p:style>
          <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nl-NL" sz="1100" dirty="0"/>
                <a:t>Leefstijl</a:t>
              </a:r>
              <a:endParaRPr lang="nl-NL" sz="1100" kern="1200" dirty="0"/>
            </a:p>
          </p:txBody>
        </p:sp>
      </p:grpSp>
      <p:grpSp>
        <p:nvGrpSpPr>
          <p:cNvPr id="45" name="Groep 44">
            <a:extLst>
              <a:ext uri="{FF2B5EF4-FFF2-40B4-BE49-F238E27FC236}">
                <a16:creationId xmlns:a16="http://schemas.microsoft.com/office/drawing/2014/main" id="{B8167986-F03C-4A50-992E-A7B795E906DA}"/>
              </a:ext>
            </a:extLst>
          </p:cNvPr>
          <p:cNvGrpSpPr/>
          <p:nvPr/>
        </p:nvGrpSpPr>
        <p:grpSpPr>
          <a:xfrm>
            <a:off x="576513" y="2230128"/>
            <a:ext cx="1540409" cy="611476"/>
            <a:chOff x="193291" y="4027658"/>
            <a:chExt cx="1540409" cy="611476"/>
          </a:xfrm>
          <a:solidFill>
            <a:srgbClr val="149FDB"/>
          </a:solidFill>
        </p:grpSpPr>
        <p:sp>
          <p:nvSpPr>
            <p:cNvPr id="46" name="Afgeronde rechthoek 18">
              <a:extLst>
                <a:ext uri="{FF2B5EF4-FFF2-40B4-BE49-F238E27FC236}">
                  <a16:creationId xmlns:a16="http://schemas.microsoft.com/office/drawing/2014/main" id="{D1DB8AED-2C3D-4299-8700-B9594B686108}"/>
                </a:ext>
              </a:extLst>
            </p:cNvPr>
            <p:cNvSpPr/>
            <p:nvPr/>
          </p:nvSpPr>
          <p:spPr>
            <a:xfrm>
              <a:off x="193291" y="4027658"/>
              <a:ext cx="1540409" cy="611476"/>
            </a:xfrm>
            <a:prstGeom prst="roundRect">
              <a:avLst>
                <a:gd name="adj" fmla="val 10000"/>
              </a:avLst>
            </a:prstGeom>
            <a:grpFill/>
            <a:ln>
              <a:solidFill>
                <a:srgbClr val="149FDB"/>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Afgeronde rechthoek 10">
              <a:extLst>
                <a:ext uri="{FF2B5EF4-FFF2-40B4-BE49-F238E27FC236}">
                  <a16:creationId xmlns:a16="http://schemas.microsoft.com/office/drawing/2014/main" id="{D2B3D1F3-AB2A-408A-B249-3E669784FD07}"/>
                </a:ext>
              </a:extLst>
            </p:cNvPr>
            <p:cNvSpPr/>
            <p:nvPr/>
          </p:nvSpPr>
          <p:spPr>
            <a:xfrm>
              <a:off x="211201" y="4045568"/>
              <a:ext cx="1504589" cy="575656"/>
            </a:xfrm>
            <a:prstGeom prst="rect">
              <a:avLst/>
            </a:prstGeom>
            <a:grpFill/>
            <a:ln>
              <a:solidFill>
                <a:srgbClr val="149FDB"/>
              </a:solidFill>
            </a:ln>
          </p:spPr>
          <p:style>
            <a:lnRef idx="0">
              <a:scrgbClr r="0" g="0" b="0"/>
            </a:lnRef>
            <a:fillRef idx="0">
              <a:scrgbClr r="0" g="0" b="0"/>
            </a:fillRef>
            <a:effectRef idx="0">
              <a:scrgbClr r="0" g="0" b="0"/>
            </a:effectRef>
            <a:fontRef idx="minor">
              <a:schemeClr val="lt1"/>
            </a:fontRef>
          </p:style>
          <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nl-NL" sz="1100" kern="1200" dirty="0"/>
                <a:t>Lichamelijke en geestelijke eisen</a:t>
              </a:r>
            </a:p>
          </p:txBody>
        </p:sp>
      </p:grpSp>
      <p:pic>
        <p:nvPicPr>
          <p:cNvPr id="29" name="Picture 2" descr="R:\Algemeen\Volandis logos\Volandis-iconen-paars-hoodfthemas-02.jpg">
            <a:extLst>
              <a:ext uri="{FF2B5EF4-FFF2-40B4-BE49-F238E27FC236}">
                <a16:creationId xmlns:a16="http://schemas.microsoft.com/office/drawing/2014/main" id="{28FFBE51-9F6B-40FE-8641-D6A8AE1C4F5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9194" b="17923"/>
          <a:stretch/>
        </p:blipFill>
        <p:spPr bwMode="auto">
          <a:xfrm>
            <a:off x="7562850" y="888532"/>
            <a:ext cx="1581150" cy="1420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0830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2" grpId="0"/>
      <p:bldP spid="23" grpId="0"/>
      <p:bldP spid="24"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D17E13-EB16-47FC-B080-A1CC480BDCB9}"/>
              </a:ext>
            </a:extLst>
          </p:cNvPr>
          <p:cNvSpPr>
            <a:spLocks noGrp="1"/>
          </p:cNvSpPr>
          <p:nvPr>
            <p:ph type="title"/>
          </p:nvPr>
        </p:nvSpPr>
        <p:spPr/>
        <p:txBody>
          <a:bodyPr>
            <a:normAutofit fontScale="90000"/>
          </a:bodyPr>
          <a:lstStyle/>
          <a:p>
            <a:endParaRPr lang="nl-NL"/>
          </a:p>
        </p:txBody>
      </p:sp>
      <p:sp>
        <p:nvSpPr>
          <p:cNvPr id="3" name="Tijdelijke aanduiding voor inhoud 2">
            <a:extLst>
              <a:ext uri="{FF2B5EF4-FFF2-40B4-BE49-F238E27FC236}">
                <a16:creationId xmlns:a16="http://schemas.microsoft.com/office/drawing/2014/main" id="{A7E33E0F-21AF-4B72-A72C-E0B019F54A8D}"/>
              </a:ext>
            </a:extLst>
          </p:cNvPr>
          <p:cNvSpPr>
            <a:spLocks noGrp="1"/>
          </p:cNvSpPr>
          <p:nvPr>
            <p:ph idx="1"/>
          </p:nvPr>
        </p:nvSpPr>
        <p:spPr/>
        <p:txBody>
          <a:bodyPr>
            <a:normAutofit/>
          </a:bodyPr>
          <a:lstStyle/>
          <a:p>
            <a:pPr marL="0" indent="0">
              <a:buNone/>
            </a:pPr>
            <a:endParaRPr lang="en-US" sz="4000" dirty="0"/>
          </a:p>
          <a:p>
            <a:pPr marL="0" indent="0">
              <a:buNone/>
            </a:pPr>
            <a:r>
              <a:rPr lang="en-US" sz="4000" dirty="0"/>
              <a:t>Wat </a:t>
            </a:r>
            <a:r>
              <a:rPr lang="en-US" sz="4000" dirty="0" err="1"/>
              <a:t>versta</a:t>
            </a:r>
            <a:r>
              <a:rPr lang="en-US" sz="4000" dirty="0"/>
              <a:t> </a:t>
            </a:r>
            <a:r>
              <a:rPr lang="en-US" sz="4000" dirty="0" err="1"/>
              <a:t>jij</a:t>
            </a:r>
            <a:r>
              <a:rPr lang="en-US" sz="4000" dirty="0"/>
              <a:t> </a:t>
            </a:r>
            <a:r>
              <a:rPr lang="en-US" sz="4000" dirty="0" err="1"/>
              <a:t>onder</a:t>
            </a:r>
            <a:r>
              <a:rPr lang="en-US" sz="4000" dirty="0"/>
              <a:t> </a:t>
            </a:r>
            <a:r>
              <a:rPr lang="en-US" sz="4000" dirty="0" err="1"/>
              <a:t>Houd</a:t>
            </a:r>
            <a:r>
              <a:rPr lang="en-US" sz="4000" dirty="0"/>
              <a:t> </a:t>
            </a:r>
            <a:r>
              <a:rPr lang="en-US" sz="4000" dirty="0" err="1"/>
              <a:t>plezier</a:t>
            </a:r>
            <a:r>
              <a:rPr lang="en-US" sz="4000" dirty="0"/>
              <a:t>?</a:t>
            </a:r>
            <a:endParaRPr lang="nl-NL" sz="4000" dirty="0"/>
          </a:p>
        </p:txBody>
      </p:sp>
      <p:pic>
        <p:nvPicPr>
          <p:cNvPr id="6" name="Picture 2" descr="R:\Algemeen\Volandis logos\Volandis-iconen-paars-hoodfthemas-03.jpg">
            <a:extLst>
              <a:ext uri="{FF2B5EF4-FFF2-40B4-BE49-F238E27FC236}">
                <a16:creationId xmlns:a16="http://schemas.microsoft.com/office/drawing/2014/main" id="{E2886AD3-A73B-4CA4-BB3B-21FC6A51FEA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9469" b="17832"/>
          <a:stretch/>
        </p:blipFill>
        <p:spPr bwMode="auto">
          <a:xfrm>
            <a:off x="7543800" y="892353"/>
            <a:ext cx="1600200" cy="1433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7298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D86418-7F74-4F2F-918F-491DE28D9E6C}"/>
              </a:ext>
            </a:extLst>
          </p:cNvPr>
          <p:cNvSpPr>
            <a:spLocks noGrp="1"/>
          </p:cNvSpPr>
          <p:nvPr>
            <p:ph type="title"/>
          </p:nvPr>
        </p:nvSpPr>
        <p:spPr/>
        <p:txBody>
          <a:bodyPr>
            <a:normAutofit fontScale="90000"/>
          </a:bodyPr>
          <a:lstStyle/>
          <a:p>
            <a:r>
              <a:rPr lang="nl-NL" dirty="0"/>
              <a:t>Houd plezier</a:t>
            </a:r>
          </a:p>
        </p:txBody>
      </p:sp>
      <p:grpSp>
        <p:nvGrpSpPr>
          <p:cNvPr id="6" name="Groep 5">
            <a:extLst>
              <a:ext uri="{FF2B5EF4-FFF2-40B4-BE49-F238E27FC236}">
                <a16:creationId xmlns:a16="http://schemas.microsoft.com/office/drawing/2014/main" id="{5F57FBBE-690D-435F-B908-2631F4EF56FA}"/>
              </a:ext>
            </a:extLst>
          </p:cNvPr>
          <p:cNvGrpSpPr/>
          <p:nvPr/>
        </p:nvGrpSpPr>
        <p:grpSpPr>
          <a:xfrm>
            <a:off x="509032" y="1614594"/>
            <a:ext cx="1540409" cy="360000"/>
            <a:chOff x="2263217" y="1911851"/>
            <a:chExt cx="1540409" cy="629617"/>
          </a:xfrm>
          <a:solidFill>
            <a:srgbClr val="149FDB"/>
          </a:solidFill>
        </p:grpSpPr>
        <p:sp>
          <p:nvSpPr>
            <p:cNvPr id="7" name="Afgeronde rechthoek 78">
              <a:extLst>
                <a:ext uri="{FF2B5EF4-FFF2-40B4-BE49-F238E27FC236}">
                  <a16:creationId xmlns:a16="http://schemas.microsoft.com/office/drawing/2014/main" id="{DA683638-131D-41E6-9A76-C4C694E1939C}"/>
                </a:ext>
              </a:extLst>
            </p:cNvPr>
            <p:cNvSpPr/>
            <p:nvPr/>
          </p:nvSpPr>
          <p:spPr>
            <a:xfrm>
              <a:off x="2263217" y="1911851"/>
              <a:ext cx="1540409" cy="629617"/>
            </a:xfrm>
            <a:prstGeom prst="roundRect">
              <a:avLst>
                <a:gd name="adj" fmla="val 10000"/>
              </a:avLst>
            </a:prstGeom>
            <a:grpFill/>
            <a:ln>
              <a:solidFill>
                <a:srgbClr val="149FDB"/>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Afgeronde rechthoek 4">
              <a:extLst>
                <a:ext uri="{FF2B5EF4-FFF2-40B4-BE49-F238E27FC236}">
                  <a16:creationId xmlns:a16="http://schemas.microsoft.com/office/drawing/2014/main" id="{4CCD2FA7-9CDD-46E4-8286-5092159BFCD1}"/>
                </a:ext>
              </a:extLst>
            </p:cNvPr>
            <p:cNvSpPr/>
            <p:nvPr/>
          </p:nvSpPr>
          <p:spPr>
            <a:xfrm>
              <a:off x="2281658" y="1930292"/>
              <a:ext cx="1503527" cy="592735"/>
            </a:xfrm>
            <a:prstGeom prst="rect">
              <a:avLst/>
            </a:prstGeom>
            <a:grpFill/>
            <a:ln>
              <a:solidFill>
                <a:srgbClr val="149FDB"/>
              </a:solidFill>
            </a:ln>
          </p:spPr>
          <p:style>
            <a:lnRef idx="0">
              <a:scrgbClr r="0" g="0" b="0"/>
            </a:lnRef>
            <a:fillRef idx="0">
              <a:scrgbClr r="0" g="0" b="0"/>
            </a:fillRef>
            <a:effectRef idx="0">
              <a:scrgbClr r="0" g="0" b="0"/>
            </a:effectRef>
            <a:fontRef idx="minor">
              <a:schemeClr val="lt1"/>
            </a:fontRef>
          </p:style>
          <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nl-NL" sz="1200" kern="1200" dirty="0"/>
                <a:t>Collegialiteit</a:t>
              </a:r>
            </a:p>
          </p:txBody>
        </p:sp>
      </p:grpSp>
      <p:grpSp>
        <p:nvGrpSpPr>
          <p:cNvPr id="9" name="Groep 8">
            <a:extLst>
              <a:ext uri="{FF2B5EF4-FFF2-40B4-BE49-F238E27FC236}">
                <a16:creationId xmlns:a16="http://schemas.microsoft.com/office/drawing/2014/main" id="{E490B9B3-84FE-47B4-82D4-F658C8DC6790}"/>
              </a:ext>
            </a:extLst>
          </p:cNvPr>
          <p:cNvGrpSpPr/>
          <p:nvPr/>
        </p:nvGrpSpPr>
        <p:grpSpPr>
          <a:xfrm>
            <a:off x="497904" y="2055077"/>
            <a:ext cx="1540409" cy="360000"/>
            <a:chOff x="2263217" y="2599934"/>
            <a:chExt cx="1540409" cy="380024"/>
          </a:xfrm>
          <a:solidFill>
            <a:srgbClr val="149FDB"/>
          </a:solidFill>
        </p:grpSpPr>
        <p:sp>
          <p:nvSpPr>
            <p:cNvPr id="10" name="Afgeronde rechthoek 76">
              <a:extLst>
                <a:ext uri="{FF2B5EF4-FFF2-40B4-BE49-F238E27FC236}">
                  <a16:creationId xmlns:a16="http://schemas.microsoft.com/office/drawing/2014/main" id="{AD4D4477-DBB4-43FD-8D83-F1E209266514}"/>
                </a:ext>
              </a:extLst>
            </p:cNvPr>
            <p:cNvSpPr/>
            <p:nvPr/>
          </p:nvSpPr>
          <p:spPr>
            <a:xfrm>
              <a:off x="2263217" y="2599934"/>
              <a:ext cx="1540409" cy="380024"/>
            </a:xfrm>
            <a:prstGeom prst="roundRect">
              <a:avLst>
                <a:gd name="adj" fmla="val 10000"/>
              </a:avLst>
            </a:prstGeom>
            <a:grpFill/>
            <a:ln>
              <a:solidFill>
                <a:srgbClr val="149FDB"/>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Afgeronde rechthoek 6">
              <a:extLst>
                <a:ext uri="{FF2B5EF4-FFF2-40B4-BE49-F238E27FC236}">
                  <a16:creationId xmlns:a16="http://schemas.microsoft.com/office/drawing/2014/main" id="{FAB311DA-DA7B-42B1-B6B6-705A7E42DB68}"/>
                </a:ext>
              </a:extLst>
            </p:cNvPr>
            <p:cNvSpPr/>
            <p:nvPr/>
          </p:nvSpPr>
          <p:spPr>
            <a:xfrm>
              <a:off x="2274348" y="2611065"/>
              <a:ext cx="1518147" cy="357762"/>
            </a:xfrm>
            <a:prstGeom prst="rect">
              <a:avLst/>
            </a:prstGeom>
            <a:grpFill/>
            <a:ln>
              <a:solidFill>
                <a:srgbClr val="149FDB"/>
              </a:solidFill>
            </a:ln>
          </p:spPr>
          <p:style>
            <a:lnRef idx="0">
              <a:scrgbClr r="0" g="0" b="0"/>
            </a:lnRef>
            <a:fillRef idx="0">
              <a:scrgbClr r="0" g="0" b="0"/>
            </a:fillRef>
            <a:effectRef idx="0">
              <a:scrgbClr r="0" g="0" b="0"/>
            </a:effectRef>
            <a:fontRef idx="minor">
              <a:schemeClr val="lt1"/>
            </a:fontRef>
          </p:style>
          <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nl-NL" sz="1200" dirty="0"/>
                <a:t>Werk-privé balans</a:t>
              </a:r>
              <a:endParaRPr lang="nl-NL" sz="1200" kern="1200" dirty="0"/>
            </a:p>
          </p:txBody>
        </p:sp>
      </p:grpSp>
      <p:grpSp>
        <p:nvGrpSpPr>
          <p:cNvPr id="12" name="Groep 11">
            <a:extLst>
              <a:ext uri="{FF2B5EF4-FFF2-40B4-BE49-F238E27FC236}">
                <a16:creationId xmlns:a16="http://schemas.microsoft.com/office/drawing/2014/main" id="{8DC0E665-AAE8-42EB-9B51-EC55BFCD1251}"/>
              </a:ext>
            </a:extLst>
          </p:cNvPr>
          <p:cNvGrpSpPr/>
          <p:nvPr/>
        </p:nvGrpSpPr>
        <p:grpSpPr>
          <a:xfrm>
            <a:off x="497903" y="2504634"/>
            <a:ext cx="1540409" cy="360000"/>
            <a:chOff x="2263217" y="3038425"/>
            <a:chExt cx="1540409" cy="380024"/>
          </a:xfrm>
          <a:solidFill>
            <a:srgbClr val="149FDB"/>
          </a:solidFill>
        </p:grpSpPr>
        <p:sp>
          <p:nvSpPr>
            <p:cNvPr id="13" name="Afgeronde rechthoek 74">
              <a:extLst>
                <a:ext uri="{FF2B5EF4-FFF2-40B4-BE49-F238E27FC236}">
                  <a16:creationId xmlns:a16="http://schemas.microsoft.com/office/drawing/2014/main" id="{F877A88E-37A3-44B3-BEE9-00CF9ADDF237}"/>
                </a:ext>
              </a:extLst>
            </p:cNvPr>
            <p:cNvSpPr/>
            <p:nvPr/>
          </p:nvSpPr>
          <p:spPr>
            <a:xfrm>
              <a:off x="2263217" y="3038425"/>
              <a:ext cx="1540409" cy="380024"/>
            </a:xfrm>
            <a:prstGeom prst="roundRect">
              <a:avLst>
                <a:gd name="adj" fmla="val 10000"/>
              </a:avLst>
            </a:prstGeom>
            <a:grpFill/>
            <a:ln>
              <a:solidFill>
                <a:srgbClr val="149FDB"/>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Afgeronde rechthoek 8">
              <a:extLst>
                <a:ext uri="{FF2B5EF4-FFF2-40B4-BE49-F238E27FC236}">
                  <a16:creationId xmlns:a16="http://schemas.microsoft.com/office/drawing/2014/main" id="{4DEAEA19-F42F-4DED-830E-CE51249AC16D}"/>
                </a:ext>
              </a:extLst>
            </p:cNvPr>
            <p:cNvSpPr/>
            <p:nvPr/>
          </p:nvSpPr>
          <p:spPr>
            <a:xfrm>
              <a:off x="2274348" y="3049556"/>
              <a:ext cx="1518147" cy="357762"/>
            </a:xfrm>
            <a:prstGeom prst="rect">
              <a:avLst/>
            </a:prstGeom>
            <a:grpFill/>
            <a:ln>
              <a:solidFill>
                <a:srgbClr val="149FDB"/>
              </a:solidFill>
            </a:ln>
          </p:spPr>
          <p:style>
            <a:lnRef idx="0">
              <a:scrgbClr r="0" g="0" b="0"/>
            </a:lnRef>
            <a:fillRef idx="0">
              <a:scrgbClr r="0" g="0" b="0"/>
            </a:fillRef>
            <a:effectRef idx="0">
              <a:scrgbClr r="0" g="0" b="0"/>
            </a:effectRef>
            <a:fontRef idx="minor">
              <a:schemeClr val="lt1"/>
            </a:fontRef>
          </p:style>
          <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nl-NL" sz="1200" dirty="0"/>
                <a:t>Functie-inhoud</a:t>
              </a:r>
              <a:endParaRPr lang="nl-NL" sz="1200" kern="1200" dirty="0"/>
            </a:p>
          </p:txBody>
        </p:sp>
      </p:grpSp>
      <p:grpSp>
        <p:nvGrpSpPr>
          <p:cNvPr id="15" name="Groep 14">
            <a:extLst>
              <a:ext uri="{FF2B5EF4-FFF2-40B4-BE49-F238E27FC236}">
                <a16:creationId xmlns:a16="http://schemas.microsoft.com/office/drawing/2014/main" id="{4F2A6269-D4CF-45E5-A735-EB3A5EDBFE92}"/>
              </a:ext>
            </a:extLst>
          </p:cNvPr>
          <p:cNvGrpSpPr/>
          <p:nvPr/>
        </p:nvGrpSpPr>
        <p:grpSpPr>
          <a:xfrm>
            <a:off x="509034" y="2930276"/>
            <a:ext cx="1540409" cy="360000"/>
            <a:chOff x="2263217" y="3476915"/>
            <a:chExt cx="1540409" cy="380024"/>
          </a:xfrm>
          <a:solidFill>
            <a:srgbClr val="149FDB"/>
          </a:solidFill>
        </p:grpSpPr>
        <p:sp>
          <p:nvSpPr>
            <p:cNvPr id="16" name="Afgeronde rechthoek 72">
              <a:extLst>
                <a:ext uri="{FF2B5EF4-FFF2-40B4-BE49-F238E27FC236}">
                  <a16:creationId xmlns:a16="http://schemas.microsoft.com/office/drawing/2014/main" id="{08282757-3689-4231-8CF4-674F83D343E2}"/>
                </a:ext>
              </a:extLst>
            </p:cNvPr>
            <p:cNvSpPr/>
            <p:nvPr/>
          </p:nvSpPr>
          <p:spPr>
            <a:xfrm>
              <a:off x="2263217" y="3476915"/>
              <a:ext cx="1540409" cy="380024"/>
            </a:xfrm>
            <a:prstGeom prst="roundRect">
              <a:avLst>
                <a:gd name="adj" fmla="val 10000"/>
              </a:avLst>
            </a:prstGeom>
            <a:grpFill/>
            <a:ln>
              <a:solidFill>
                <a:srgbClr val="149FDB"/>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Afgeronde rechthoek 10">
              <a:extLst>
                <a:ext uri="{FF2B5EF4-FFF2-40B4-BE49-F238E27FC236}">
                  <a16:creationId xmlns:a16="http://schemas.microsoft.com/office/drawing/2014/main" id="{FFC01CBD-0051-4360-BFE0-B2DDD8294CD1}"/>
                </a:ext>
              </a:extLst>
            </p:cNvPr>
            <p:cNvSpPr/>
            <p:nvPr/>
          </p:nvSpPr>
          <p:spPr>
            <a:xfrm>
              <a:off x="2274348" y="3488046"/>
              <a:ext cx="1518147" cy="357762"/>
            </a:xfrm>
            <a:prstGeom prst="rect">
              <a:avLst/>
            </a:prstGeom>
            <a:grpFill/>
            <a:ln>
              <a:solidFill>
                <a:srgbClr val="149FDB"/>
              </a:solidFill>
            </a:ln>
          </p:spPr>
          <p:style>
            <a:lnRef idx="0">
              <a:scrgbClr r="0" g="0" b="0"/>
            </a:lnRef>
            <a:fillRef idx="0">
              <a:scrgbClr r="0" g="0" b="0"/>
            </a:fillRef>
            <a:effectRef idx="0">
              <a:scrgbClr r="0" g="0" b="0"/>
            </a:effectRef>
            <a:fontRef idx="minor">
              <a:schemeClr val="lt1"/>
            </a:fontRef>
          </p:style>
          <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nl-NL" sz="1200" dirty="0"/>
                <a:t>Plezier op het werk</a:t>
              </a:r>
              <a:endParaRPr lang="nl-NL" sz="1200" kern="1200" dirty="0"/>
            </a:p>
          </p:txBody>
        </p:sp>
      </p:grpSp>
      <p:grpSp>
        <p:nvGrpSpPr>
          <p:cNvPr id="18" name="Groep 17">
            <a:extLst>
              <a:ext uri="{FF2B5EF4-FFF2-40B4-BE49-F238E27FC236}">
                <a16:creationId xmlns:a16="http://schemas.microsoft.com/office/drawing/2014/main" id="{DB17BBC6-5BE9-4190-AF18-4FD723D94EAE}"/>
              </a:ext>
            </a:extLst>
          </p:cNvPr>
          <p:cNvGrpSpPr/>
          <p:nvPr/>
        </p:nvGrpSpPr>
        <p:grpSpPr>
          <a:xfrm>
            <a:off x="520165" y="3368766"/>
            <a:ext cx="1540409" cy="360000"/>
            <a:chOff x="2263217" y="3915405"/>
            <a:chExt cx="1540409" cy="380024"/>
          </a:xfrm>
          <a:solidFill>
            <a:srgbClr val="149FDB"/>
          </a:solidFill>
        </p:grpSpPr>
        <p:sp>
          <p:nvSpPr>
            <p:cNvPr id="19" name="Afgeronde rechthoek 70">
              <a:extLst>
                <a:ext uri="{FF2B5EF4-FFF2-40B4-BE49-F238E27FC236}">
                  <a16:creationId xmlns:a16="http://schemas.microsoft.com/office/drawing/2014/main" id="{5244ACC3-183C-4020-BF00-F640835CDB27}"/>
                </a:ext>
              </a:extLst>
            </p:cNvPr>
            <p:cNvSpPr/>
            <p:nvPr/>
          </p:nvSpPr>
          <p:spPr>
            <a:xfrm>
              <a:off x="2263217" y="3915405"/>
              <a:ext cx="1540409" cy="380024"/>
            </a:xfrm>
            <a:prstGeom prst="roundRect">
              <a:avLst>
                <a:gd name="adj" fmla="val 10000"/>
              </a:avLst>
            </a:prstGeom>
            <a:grpFill/>
            <a:ln>
              <a:solidFill>
                <a:srgbClr val="149FDB"/>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Afgeronde rechthoek 12">
              <a:extLst>
                <a:ext uri="{FF2B5EF4-FFF2-40B4-BE49-F238E27FC236}">
                  <a16:creationId xmlns:a16="http://schemas.microsoft.com/office/drawing/2014/main" id="{02FBEDBC-F0B4-4B63-A323-28CD9F98BB8C}"/>
                </a:ext>
              </a:extLst>
            </p:cNvPr>
            <p:cNvSpPr/>
            <p:nvPr/>
          </p:nvSpPr>
          <p:spPr>
            <a:xfrm>
              <a:off x="2274348" y="3926536"/>
              <a:ext cx="1518147" cy="357762"/>
            </a:xfrm>
            <a:prstGeom prst="rect">
              <a:avLst/>
            </a:prstGeom>
            <a:grpFill/>
            <a:ln>
              <a:solidFill>
                <a:srgbClr val="149FDB"/>
              </a:solidFill>
            </a:ln>
          </p:spPr>
          <p:style>
            <a:lnRef idx="0">
              <a:scrgbClr r="0" g="0" b="0"/>
            </a:lnRef>
            <a:fillRef idx="0">
              <a:scrgbClr r="0" g="0" b="0"/>
            </a:fillRef>
            <a:effectRef idx="0">
              <a:scrgbClr r="0" g="0" b="0"/>
            </a:effectRef>
            <a:fontRef idx="minor">
              <a:schemeClr val="lt1"/>
            </a:fontRef>
          </p:style>
          <p:txBody>
            <a:bodyPr spcFirstLastPara="0" vert="horz" wrap="square" lIns="27940" tIns="20955" rIns="27940" bIns="20955" numCol="1" spcCol="1270" anchor="ctr" anchorCtr="0">
              <a:noAutofit/>
            </a:bodyPr>
            <a:lstStyle/>
            <a:p>
              <a:pPr lvl="0" algn="ctr" defTabSz="466725">
                <a:lnSpc>
                  <a:spcPct val="90000"/>
                </a:lnSpc>
                <a:spcBef>
                  <a:spcPct val="0"/>
                </a:spcBef>
                <a:spcAft>
                  <a:spcPct val="35000"/>
                </a:spcAft>
              </a:pPr>
              <a:r>
                <a:rPr lang="nl-NL" sz="1200" dirty="0"/>
                <a:t>Rol van de leidinggevende</a:t>
              </a:r>
              <a:endParaRPr lang="nl-NL" sz="1200" kern="1200" dirty="0"/>
            </a:p>
          </p:txBody>
        </p:sp>
      </p:grpSp>
      <p:grpSp>
        <p:nvGrpSpPr>
          <p:cNvPr id="21" name="Groep 20">
            <a:extLst>
              <a:ext uri="{FF2B5EF4-FFF2-40B4-BE49-F238E27FC236}">
                <a16:creationId xmlns:a16="http://schemas.microsoft.com/office/drawing/2014/main" id="{3123F397-D05F-4C4B-A47E-C4534D53134C}"/>
              </a:ext>
            </a:extLst>
          </p:cNvPr>
          <p:cNvGrpSpPr/>
          <p:nvPr/>
        </p:nvGrpSpPr>
        <p:grpSpPr>
          <a:xfrm>
            <a:off x="509033" y="3815570"/>
            <a:ext cx="1540409" cy="360000"/>
            <a:chOff x="2263217" y="4353896"/>
            <a:chExt cx="1540409" cy="380024"/>
          </a:xfrm>
          <a:solidFill>
            <a:srgbClr val="149FDB"/>
          </a:solidFill>
        </p:grpSpPr>
        <p:sp>
          <p:nvSpPr>
            <p:cNvPr id="22" name="Afgeronde rechthoek 68">
              <a:extLst>
                <a:ext uri="{FF2B5EF4-FFF2-40B4-BE49-F238E27FC236}">
                  <a16:creationId xmlns:a16="http://schemas.microsoft.com/office/drawing/2014/main" id="{5E2C06C3-0B3C-479F-B594-0CFED8D57C88}"/>
                </a:ext>
              </a:extLst>
            </p:cNvPr>
            <p:cNvSpPr/>
            <p:nvPr/>
          </p:nvSpPr>
          <p:spPr>
            <a:xfrm>
              <a:off x="2263217" y="4353896"/>
              <a:ext cx="1540409" cy="380024"/>
            </a:xfrm>
            <a:prstGeom prst="roundRect">
              <a:avLst>
                <a:gd name="adj" fmla="val 10000"/>
              </a:avLst>
            </a:prstGeom>
            <a:grpFill/>
            <a:ln>
              <a:solidFill>
                <a:srgbClr val="149FDB"/>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Afgeronde rechthoek 14">
              <a:extLst>
                <a:ext uri="{FF2B5EF4-FFF2-40B4-BE49-F238E27FC236}">
                  <a16:creationId xmlns:a16="http://schemas.microsoft.com/office/drawing/2014/main" id="{107C2BDD-3144-49CF-AA25-A08447C603AF}"/>
                </a:ext>
              </a:extLst>
            </p:cNvPr>
            <p:cNvSpPr/>
            <p:nvPr/>
          </p:nvSpPr>
          <p:spPr>
            <a:xfrm>
              <a:off x="2274348" y="4365027"/>
              <a:ext cx="1518147" cy="357762"/>
            </a:xfrm>
            <a:prstGeom prst="rect">
              <a:avLst/>
            </a:prstGeom>
            <a:grpFill/>
            <a:ln>
              <a:solidFill>
                <a:srgbClr val="149FDB"/>
              </a:solidFill>
            </a:ln>
          </p:spPr>
          <p:style>
            <a:lnRef idx="0">
              <a:scrgbClr r="0" g="0" b="0"/>
            </a:lnRef>
            <a:fillRef idx="0">
              <a:scrgbClr r="0" g="0" b="0"/>
            </a:fillRef>
            <a:effectRef idx="0">
              <a:scrgbClr r="0" g="0" b="0"/>
            </a:effectRef>
            <a:fontRef idx="minor">
              <a:schemeClr val="lt1"/>
            </a:fontRef>
          </p:style>
          <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nl-NL" sz="1200" dirty="0"/>
                <a:t>Overleg</a:t>
              </a:r>
              <a:endParaRPr lang="nl-NL" sz="1200" kern="1200" dirty="0"/>
            </a:p>
          </p:txBody>
        </p:sp>
      </p:grpSp>
      <p:grpSp>
        <p:nvGrpSpPr>
          <p:cNvPr id="24" name="Groep 23">
            <a:extLst>
              <a:ext uri="{FF2B5EF4-FFF2-40B4-BE49-F238E27FC236}">
                <a16:creationId xmlns:a16="http://schemas.microsoft.com/office/drawing/2014/main" id="{973F436A-4FF2-417D-928A-9EFDEC9FE851}"/>
              </a:ext>
            </a:extLst>
          </p:cNvPr>
          <p:cNvGrpSpPr/>
          <p:nvPr/>
        </p:nvGrpSpPr>
        <p:grpSpPr>
          <a:xfrm>
            <a:off x="509035" y="4256937"/>
            <a:ext cx="1540409" cy="360000"/>
            <a:chOff x="2263217" y="4792386"/>
            <a:chExt cx="1540409" cy="380024"/>
          </a:xfrm>
          <a:solidFill>
            <a:srgbClr val="149FDB"/>
          </a:solidFill>
        </p:grpSpPr>
        <p:sp>
          <p:nvSpPr>
            <p:cNvPr id="25" name="Afgeronde rechthoek 66">
              <a:extLst>
                <a:ext uri="{FF2B5EF4-FFF2-40B4-BE49-F238E27FC236}">
                  <a16:creationId xmlns:a16="http://schemas.microsoft.com/office/drawing/2014/main" id="{DAFEFEF1-1EFD-4679-8E9F-498508DBF121}"/>
                </a:ext>
              </a:extLst>
            </p:cNvPr>
            <p:cNvSpPr/>
            <p:nvPr/>
          </p:nvSpPr>
          <p:spPr>
            <a:xfrm>
              <a:off x="2263217" y="4792386"/>
              <a:ext cx="1540409" cy="380024"/>
            </a:xfrm>
            <a:prstGeom prst="roundRect">
              <a:avLst>
                <a:gd name="adj" fmla="val 10000"/>
              </a:avLst>
            </a:prstGeom>
            <a:grpFill/>
            <a:ln>
              <a:solidFill>
                <a:srgbClr val="149FDB"/>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Afgeronde rechthoek 16">
              <a:extLst>
                <a:ext uri="{FF2B5EF4-FFF2-40B4-BE49-F238E27FC236}">
                  <a16:creationId xmlns:a16="http://schemas.microsoft.com/office/drawing/2014/main" id="{6CBBF58F-AEA2-46A5-AA08-5ED76EB3B9CE}"/>
                </a:ext>
              </a:extLst>
            </p:cNvPr>
            <p:cNvSpPr/>
            <p:nvPr/>
          </p:nvSpPr>
          <p:spPr>
            <a:xfrm>
              <a:off x="2274348" y="4803517"/>
              <a:ext cx="1518147" cy="357762"/>
            </a:xfrm>
            <a:prstGeom prst="rect">
              <a:avLst/>
            </a:prstGeom>
            <a:grpFill/>
            <a:ln>
              <a:solidFill>
                <a:srgbClr val="149FDB"/>
              </a:solidFill>
            </a:ln>
          </p:spPr>
          <p:style>
            <a:lnRef idx="0">
              <a:scrgbClr r="0" g="0" b="0"/>
            </a:lnRef>
            <a:fillRef idx="0">
              <a:scrgbClr r="0" g="0" b="0"/>
            </a:fillRef>
            <a:effectRef idx="0">
              <a:scrgbClr r="0" g="0" b="0"/>
            </a:effectRef>
            <a:fontRef idx="minor">
              <a:schemeClr val="lt1"/>
            </a:fontRef>
          </p:style>
          <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nl-NL" sz="1200" dirty="0"/>
                <a:t>Waardering</a:t>
              </a:r>
              <a:endParaRPr lang="nl-NL" sz="1200" kern="1200" dirty="0"/>
            </a:p>
          </p:txBody>
        </p:sp>
      </p:grpSp>
      <p:sp>
        <p:nvSpPr>
          <p:cNvPr id="30" name="Tijdelijke aanduiding voor inhoud 2">
            <a:extLst>
              <a:ext uri="{FF2B5EF4-FFF2-40B4-BE49-F238E27FC236}">
                <a16:creationId xmlns:a16="http://schemas.microsoft.com/office/drawing/2014/main" id="{0BE777CA-FADC-4F4D-844B-8E0D37351974}"/>
              </a:ext>
            </a:extLst>
          </p:cNvPr>
          <p:cNvSpPr txBox="1">
            <a:spLocks/>
          </p:cNvSpPr>
          <p:nvPr/>
        </p:nvSpPr>
        <p:spPr>
          <a:xfrm>
            <a:off x="2212856" y="1641511"/>
            <a:ext cx="5443451" cy="333083"/>
          </a:xfrm>
          <a:prstGeom prst="rect">
            <a:avLst/>
          </a:prstGeom>
        </p:spPr>
        <p:txBody>
          <a:bodyPr>
            <a:normAutofit/>
          </a:bodyPr>
          <a:lst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buFont typeface="Arial"/>
              <a:buNone/>
            </a:pPr>
            <a:r>
              <a:rPr lang="nl-NL" sz="1400" dirty="0">
                <a:solidFill>
                  <a:srgbClr val="243B8B"/>
                </a:solidFill>
              </a:rPr>
              <a:t>Hoe is de relatie met je collega’s?</a:t>
            </a:r>
          </a:p>
        </p:txBody>
      </p:sp>
      <p:sp>
        <p:nvSpPr>
          <p:cNvPr id="31" name="Tijdelijke aanduiding voor inhoud 2">
            <a:extLst>
              <a:ext uri="{FF2B5EF4-FFF2-40B4-BE49-F238E27FC236}">
                <a16:creationId xmlns:a16="http://schemas.microsoft.com/office/drawing/2014/main" id="{FC0176B7-3D90-4509-B232-207E681267A1}"/>
              </a:ext>
            </a:extLst>
          </p:cNvPr>
          <p:cNvSpPr txBox="1">
            <a:spLocks/>
          </p:cNvSpPr>
          <p:nvPr/>
        </p:nvSpPr>
        <p:spPr>
          <a:xfrm>
            <a:off x="2212856" y="2081994"/>
            <a:ext cx="5443451" cy="333083"/>
          </a:xfrm>
          <a:prstGeom prst="rect">
            <a:avLst/>
          </a:prstGeom>
        </p:spPr>
        <p:txBody>
          <a:bodyPr>
            <a:normAutofit/>
          </a:bodyPr>
          <a:lst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buFont typeface="Arial"/>
              <a:buNone/>
            </a:pPr>
            <a:r>
              <a:rPr lang="nl-NL" sz="1400">
                <a:solidFill>
                  <a:srgbClr val="243B8B"/>
                </a:solidFill>
              </a:rPr>
              <a:t>Kun je werk en privé goed combineren?</a:t>
            </a:r>
            <a:endParaRPr lang="nl-NL" sz="1400" dirty="0">
              <a:solidFill>
                <a:srgbClr val="243B8B"/>
              </a:solidFill>
            </a:endParaRPr>
          </a:p>
        </p:txBody>
      </p:sp>
      <p:sp>
        <p:nvSpPr>
          <p:cNvPr id="32" name="Tijdelijke aanduiding voor inhoud 2">
            <a:extLst>
              <a:ext uri="{FF2B5EF4-FFF2-40B4-BE49-F238E27FC236}">
                <a16:creationId xmlns:a16="http://schemas.microsoft.com/office/drawing/2014/main" id="{1B2FAB43-40A8-4849-B6A5-6BF33F105855}"/>
              </a:ext>
            </a:extLst>
          </p:cNvPr>
          <p:cNvSpPr txBox="1">
            <a:spLocks/>
          </p:cNvSpPr>
          <p:nvPr/>
        </p:nvSpPr>
        <p:spPr>
          <a:xfrm>
            <a:off x="2212856" y="2521882"/>
            <a:ext cx="5443451" cy="333083"/>
          </a:xfrm>
          <a:prstGeom prst="rect">
            <a:avLst/>
          </a:prstGeom>
        </p:spPr>
        <p:txBody>
          <a:bodyPr>
            <a:normAutofit/>
          </a:bodyPr>
          <a:lst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buFont typeface="Arial"/>
              <a:buNone/>
            </a:pPr>
            <a:r>
              <a:rPr lang="nl-NL" sz="1400">
                <a:solidFill>
                  <a:srgbClr val="243B8B"/>
                </a:solidFill>
              </a:rPr>
              <a:t>Ben je tevreden met je functie?</a:t>
            </a:r>
            <a:endParaRPr lang="nl-NL" sz="1400" dirty="0">
              <a:solidFill>
                <a:srgbClr val="243B8B"/>
              </a:solidFill>
            </a:endParaRPr>
          </a:p>
        </p:txBody>
      </p:sp>
      <p:sp>
        <p:nvSpPr>
          <p:cNvPr id="33" name="Tijdelijke aanduiding voor inhoud 2">
            <a:extLst>
              <a:ext uri="{FF2B5EF4-FFF2-40B4-BE49-F238E27FC236}">
                <a16:creationId xmlns:a16="http://schemas.microsoft.com/office/drawing/2014/main" id="{8929FD6D-48A9-4CCB-AD03-C7BFA1B46557}"/>
              </a:ext>
            </a:extLst>
          </p:cNvPr>
          <p:cNvSpPr txBox="1">
            <a:spLocks/>
          </p:cNvSpPr>
          <p:nvPr/>
        </p:nvSpPr>
        <p:spPr>
          <a:xfrm>
            <a:off x="2212856" y="2957193"/>
            <a:ext cx="5443451" cy="333083"/>
          </a:xfrm>
          <a:prstGeom prst="rect">
            <a:avLst/>
          </a:prstGeom>
        </p:spPr>
        <p:txBody>
          <a:bodyPr>
            <a:normAutofit/>
          </a:bodyPr>
          <a:lst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buFont typeface="Arial"/>
              <a:buNone/>
            </a:pPr>
            <a:r>
              <a:rPr lang="nl-NL" sz="1400">
                <a:solidFill>
                  <a:srgbClr val="243B8B"/>
                </a:solidFill>
              </a:rPr>
              <a:t>Heb je plezier op je werk?</a:t>
            </a:r>
            <a:endParaRPr lang="nl-NL" sz="1400" dirty="0">
              <a:solidFill>
                <a:srgbClr val="243B8B"/>
              </a:solidFill>
            </a:endParaRPr>
          </a:p>
        </p:txBody>
      </p:sp>
      <p:sp>
        <p:nvSpPr>
          <p:cNvPr id="34" name="Tijdelijke aanduiding voor inhoud 2">
            <a:extLst>
              <a:ext uri="{FF2B5EF4-FFF2-40B4-BE49-F238E27FC236}">
                <a16:creationId xmlns:a16="http://schemas.microsoft.com/office/drawing/2014/main" id="{3F676B7D-2E16-4593-8DC5-83E8390918F5}"/>
              </a:ext>
            </a:extLst>
          </p:cNvPr>
          <p:cNvSpPr txBox="1">
            <a:spLocks/>
          </p:cNvSpPr>
          <p:nvPr/>
        </p:nvSpPr>
        <p:spPr>
          <a:xfrm>
            <a:off x="2212856" y="3390608"/>
            <a:ext cx="5443451" cy="333083"/>
          </a:xfrm>
          <a:prstGeom prst="rect">
            <a:avLst/>
          </a:prstGeom>
        </p:spPr>
        <p:txBody>
          <a:bodyPr>
            <a:normAutofit/>
          </a:bodyPr>
          <a:lst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buFont typeface="Arial"/>
              <a:buNone/>
            </a:pPr>
            <a:r>
              <a:rPr lang="nl-NL" sz="1400">
                <a:solidFill>
                  <a:srgbClr val="243B8B"/>
                </a:solidFill>
              </a:rPr>
              <a:t>Ervaar je steun van je leidinggevende?</a:t>
            </a:r>
            <a:endParaRPr lang="nl-NL" sz="1400" dirty="0">
              <a:solidFill>
                <a:srgbClr val="243B8B"/>
              </a:solidFill>
            </a:endParaRPr>
          </a:p>
        </p:txBody>
      </p:sp>
      <p:sp>
        <p:nvSpPr>
          <p:cNvPr id="35" name="Tijdelijke aanduiding voor inhoud 2">
            <a:extLst>
              <a:ext uri="{FF2B5EF4-FFF2-40B4-BE49-F238E27FC236}">
                <a16:creationId xmlns:a16="http://schemas.microsoft.com/office/drawing/2014/main" id="{02337B9F-D935-4128-9C2F-062217B1552C}"/>
              </a:ext>
            </a:extLst>
          </p:cNvPr>
          <p:cNvSpPr txBox="1">
            <a:spLocks/>
          </p:cNvSpPr>
          <p:nvPr/>
        </p:nvSpPr>
        <p:spPr>
          <a:xfrm>
            <a:off x="2212856" y="3842487"/>
            <a:ext cx="5443451" cy="333083"/>
          </a:xfrm>
          <a:prstGeom prst="rect">
            <a:avLst/>
          </a:prstGeom>
        </p:spPr>
        <p:txBody>
          <a:bodyPr>
            <a:normAutofit/>
          </a:bodyPr>
          <a:lst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buFont typeface="Arial"/>
              <a:buNone/>
            </a:pPr>
            <a:r>
              <a:rPr lang="nl-NL" sz="1400">
                <a:solidFill>
                  <a:srgbClr val="243B8B"/>
                </a:solidFill>
              </a:rPr>
              <a:t>Heb je regelmatig overleg?</a:t>
            </a:r>
            <a:endParaRPr lang="nl-NL" sz="1400" dirty="0">
              <a:solidFill>
                <a:srgbClr val="243B8B"/>
              </a:solidFill>
            </a:endParaRPr>
          </a:p>
        </p:txBody>
      </p:sp>
      <p:sp>
        <p:nvSpPr>
          <p:cNvPr id="36" name="Tijdelijke aanduiding voor inhoud 2">
            <a:extLst>
              <a:ext uri="{FF2B5EF4-FFF2-40B4-BE49-F238E27FC236}">
                <a16:creationId xmlns:a16="http://schemas.microsoft.com/office/drawing/2014/main" id="{B0FA3690-C30A-4A5C-AEC3-CA127AFB6625}"/>
              </a:ext>
            </a:extLst>
          </p:cNvPr>
          <p:cNvSpPr txBox="1">
            <a:spLocks/>
          </p:cNvSpPr>
          <p:nvPr/>
        </p:nvSpPr>
        <p:spPr>
          <a:xfrm>
            <a:off x="2212856" y="4283854"/>
            <a:ext cx="5443451" cy="333083"/>
          </a:xfrm>
          <a:prstGeom prst="rect">
            <a:avLst/>
          </a:prstGeom>
        </p:spPr>
        <p:txBody>
          <a:bodyPr>
            <a:normAutofit/>
          </a:bodyPr>
          <a:lst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buFont typeface="Arial"/>
              <a:buNone/>
            </a:pPr>
            <a:r>
              <a:rPr lang="nl-NL" sz="1400" dirty="0">
                <a:solidFill>
                  <a:srgbClr val="243B8B"/>
                </a:solidFill>
              </a:rPr>
              <a:t>Voel je je gewaardeerd?</a:t>
            </a:r>
          </a:p>
        </p:txBody>
      </p:sp>
      <p:sp>
        <p:nvSpPr>
          <p:cNvPr id="37" name="Tijdelijke aanduiding voor inhoud 2">
            <a:extLst>
              <a:ext uri="{FF2B5EF4-FFF2-40B4-BE49-F238E27FC236}">
                <a16:creationId xmlns:a16="http://schemas.microsoft.com/office/drawing/2014/main" id="{B317AB4B-E18A-4552-BFB4-00449E6C7D04}"/>
              </a:ext>
            </a:extLst>
          </p:cNvPr>
          <p:cNvSpPr txBox="1">
            <a:spLocks/>
          </p:cNvSpPr>
          <p:nvPr/>
        </p:nvSpPr>
        <p:spPr>
          <a:xfrm>
            <a:off x="2212856" y="4711799"/>
            <a:ext cx="5443451" cy="333083"/>
          </a:xfrm>
          <a:prstGeom prst="rect">
            <a:avLst/>
          </a:prstGeom>
        </p:spPr>
        <p:txBody>
          <a:bodyPr>
            <a:normAutofit/>
          </a:bodyPr>
          <a:lst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buFont typeface="Arial"/>
              <a:buNone/>
            </a:pPr>
            <a:r>
              <a:rPr lang="nl-NL" sz="1400" dirty="0">
                <a:solidFill>
                  <a:srgbClr val="243B8B"/>
                </a:solidFill>
              </a:rPr>
              <a:t>Ben je gemotiveerd?</a:t>
            </a:r>
          </a:p>
        </p:txBody>
      </p:sp>
      <p:pic>
        <p:nvPicPr>
          <p:cNvPr id="39" name="Picture 2" descr="R:\Algemeen\Volandis logos\Volandis-iconen-paars-hoodfthemas-03.jpg">
            <a:extLst>
              <a:ext uri="{FF2B5EF4-FFF2-40B4-BE49-F238E27FC236}">
                <a16:creationId xmlns:a16="http://schemas.microsoft.com/office/drawing/2014/main" id="{46A4ECBD-8512-4A64-8F07-91A1F6BC5CF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9469" b="17832"/>
          <a:stretch/>
        </p:blipFill>
        <p:spPr bwMode="auto">
          <a:xfrm>
            <a:off x="7543800" y="892353"/>
            <a:ext cx="1600200" cy="1433081"/>
          </a:xfrm>
          <a:prstGeom prst="rect">
            <a:avLst/>
          </a:prstGeom>
          <a:noFill/>
          <a:extLst>
            <a:ext uri="{909E8E84-426E-40DD-AFC4-6F175D3DCCD1}">
              <a14:hiddenFill xmlns:a14="http://schemas.microsoft.com/office/drawing/2010/main">
                <a:solidFill>
                  <a:srgbClr val="FFFFFF"/>
                </a:solidFill>
              </a14:hiddenFill>
            </a:ext>
          </a:extLst>
        </p:spPr>
      </p:pic>
      <p:grpSp>
        <p:nvGrpSpPr>
          <p:cNvPr id="38" name="Groep 37">
            <a:extLst>
              <a:ext uri="{FF2B5EF4-FFF2-40B4-BE49-F238E27FC236}">
                <a16:creationId xmlns:a16="http://schemas.microsoft.com/office/drawing/2014/main" id="{4EE0392C-9E64-41EE-835B-AF8A5FBD102A}"/>
              </a:ext>
            </a:extLst>
          </p:cNvPr>
          <p:cNvGrpSpPr/>
          <p:nvPr/>
        </p:nvGrpSpPr>
        <p:grpSpPr>
          <a:xfrm>
            <a:off x="509035" y="4693196"/>
            <a:ext cx="1540409" cy="360000"/>
            <a:chOff x="2263217" y="4792386"/>
            <a:chExt cx="1540409" cy="380024"/>
          </a:xfrm>
          <a:solidFill>
            <a:srgbClr val="149FDB"/>
          </a:solidFill>
        </p:grpSpPr>
        <p:sp>
          <p:nvSpPr>
            <p:cNvPr id="40" name="Afgeronde rechthoek 66">
              <a:extLst>
                <a:ext uri="{FF2B5EF4-FFF2-40B4-BE49-F238E27FC236}">
                  <a16:creationId xmlns:a16="http://schemas.microsoft.com/office/drawing/2014/main" id="{44252CE3-1FE3-4FF5-863E-1BA09CB4520B}"/>
                </a:ext>
              </a:extLst>
            </p:cNvPr>
            <p:cNvSpPr/>
            <p:nvPr/>
          </p:nvSpPr>
          <p:spPr>
            <a:xfrm>
              <a:off x="2263217" y="4792386"/>
              <a:ext cx="1540409" cy="380024"/>
            </a:xfrm>
            <a:prstGeom prst="roundRect">
              <a:avLst>
                <a:gd name="adj" fmla="val 10000"/>
              </a:avLst>
            </a:prstGeom>
            <a:grpFill/>
            <a:ln>
              <a:solidFill>
                <a:srgbClr val="149FDB"/>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Afgeronde rechthoek 16">
              <a:extLst>
                <a:ext uri="{FF2B5EF4-FFF2-40B4-BE49-F238E27FC236}">
                  <a16:creationId xmlns:a16="http://schemas.microsoft.com/office/drawing/2014/main" id="{043F25F0-916D-46DE-80EC-3534BEDBC956}"/>
                </a:ext>
              </a:extLst>
            </p:cNvPr>
            <p:cNvSpPr/>
            <p:nvPr/>
          </p:nvSpPr>
          <p:spPr>
            <a:xfrm>
              <a:off x="2274348" y="4803517"/>
              <a:ext cx="1518147" cy="357762"/>
            </a:xfrm>
            <a:prstGeom prst="rect">
              <a:avLst/>
            </a:prstGeom>
            <a:grpFill/>
            <a:ln>
              <a:solidFill>
                <a:srgbClr val="149FDB"/>
              </a:solidFill>
            </a:ln>
          </p:spPr>
          <p:style>
            <a:lnRef idx="0">
              <a:scrgbClr r="0" g="0" b="0"/>
            </a:lnRef>
            <a:fillRef idx="0">
              <a:scrgbClr r="0" g="0" b="0"/>
            </a:fillRef>
            <a:effectRef idx="0">
              <a:scrgbClr r="0" g="0" b="0"/>
            </a:effectRef>
            <a:fontRef idx="minor">
              <a:schemeClr val="lt1"/>
            </a:fontRef>
          </p:style>
          <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nl-NL" sz="1200" dirty="0"/>
                <a:t>Motivatie</a:t>
              </a:r>
              <a:endParaRPr lang="nl-NL" sz="1200" kern="1200" dirty="0"/>
            </a:p>
          </p:txBody>
        </p:sp>
      </p:grpSp>
    </p:spTree>
    <p:extLst>
      <p:ext uri="{BB962C8B-B14F-4D97-AF65-F5344CB8AC3E}">
        <p14:creationId xmlns:p14="http://schemas.microsoft.com/office/powerpoint/2010/main" val="3726662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1">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6">
                                            <p:txEl>
                                              <p:pRg st="0" end="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bldP spid="31" grpId="0" build="p"/>
      <p:bldP spid="32" grpId="0" build="p"/>
      <p:bldP spid="33" grpId="0" build="p"/>
      <p:bldP spid="34" grpId="0" build="p"/>
      <p:bldP spid="35" grpId="0" build="p"/>
      <p:bldP spid="36" grpId="0" build="p"/>
      <p:bldP spid="3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82B9C8-051E-4E6B-B2F8-81B241232BFC}"/>
              </a:ext>
            </a:extLst>
          </p:cNvPr>
          <p:cNvSpPr>
            <a:spLocks noGrp="1"/>
          </p:cNvSpPr>
          <p:nvPr>
            <p:ph type="title"/>
          </p:nvPr>
        </p:nvSpPr>
        <p:spPr/>
        <p:txBody>
          <a:bodyPr>
            <a:normAutofit fontScale="90000"/>
          </a:bodyPr>
          <a:lstStyle/>
          <a:p>
            <a:endParaRPr lang="nl-NL"/>
          </a:p>
        </p:txBody>
      </p:sp>
      <p:sp>
        <p:nvSpPr>
          <p:cNvPr id="3" name="Tijdelijke aanduiding voor inhoud 2">
            <a:extLst>
              <a:ext uri="{FF2B5EF4-FFF2-40B4-BE49-F238E27FC236}">
                <a16:creationId xmlns:a16="http://schemas.microsoft.com/office/drawing/2014/main" id="{B8EE1E2E-F8CB-4BEE-8AEF-3414EEDF4BD3}"/>
              </a:ext>
            </a:extLst>
          </p:cNvPr>
          <p:cNvSpPr>
            <a:spLocks noGrp="1"/>
          </p:cNvSpPr>
          <p:nvPr>
            <p:ph idx="1"/>
          </p:nvPr>
        </p:nvSpPr>
        <p:spPr/>
        <p:txBody>
          <a:bodyPr>
            <a:normAutofit/>
          </a:bodyPr>
          <a:lstStyle/>
          <a:p>
            <a:pPr marL="0" indent="0">
              <a:buNone/>
            </a:pPr>
            <a:endParaRPr lang="en-US" sz="4000" dirty="0"/>
          </a:p>
          <a:p>
            <a:pPr marL="0" indent="0">
              <a:buNone/>
            </a:pPr>
            <a:r>
              <a:rPr lang="en-US" sz="4000" dirty="0"/>
              <a:t>Wat </a:t>
            </a:r>
            <a:r>
              <a:rPr lang="en-US" sz="4000" dirty="0" err="1"/>
              <a:t>betekent</a:t>
            </a:r>
            <a:r>
              <a:rPr lang="en-US" sz="4000" dirty="0"/>
              <a:t>: </a:t>
            </a:r>
            <a:r>
              <a:rPr lang="en-US" sz="4000" dirty="0" err="1"/>
              <a:t>Kijk</a:t>
            </a:r>
            <a:r>
              <a:rPr lang="en-US" sz="4000" dirty="0"/>
              <a:t> </a:t>
            </a:r>
            <a:r>
              <a:rPr lang="en-US" sz="4000" dirty="0" err="1"/>
              <a:t>vooruit</a:t>
            </a:r>
            <a:r>
              <a:rPr lang="en-US" sz="4000" dirty="0"/>
              <a:t>?</a:t>
            </a:r>
            <a:endParaRPr lang="nl-NL" sz="4000" dirty="0"/>
          </a:p>
        </p:txBody>
      </p:sp>
      <p:pic>
        <p:nvPicPr>
          <p:cNvPr id="6" name="Picture 3" descr="R:\Algemeen\Volandis logos\Volandis-iconen-paars-hoodfthemas-04.jpg">
            <a:extLst>
              <a:ext uri="{FF2B5EF4-FFF2-40B4-BE49-F238E27FC236}">
                <a16:creationId xmlns:a16="http://schemas.microsoft.com/office/drawing/2014/main" id="{3D5B7CA3-DC8A-40E7-A5C3-AEC9188778A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1371" b="16499"/>
          <a:stretch/>
        </p:blipFill>
        <p:spPr bwMode="auto">
          <a:xfrm>
            <a:off x="7656512" y="968782"/>
            <a:ext cx="1487488" cy="1383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2970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85BE87CB7A16147AE303A3E5397978A" ma:contentTypeVersion="8" ma:contentTypeDescription="Een nieuw document maken." ma:contentTypeScope="" ma:versionID="97181bc9d74613034b5d8ad81e9af778">
  <xsd:schema xmlns:xsd="http://www.w3.org/2001/XMLSchema" xmlns:xs="http://www.w3.org/2001/XMLSchema" xmlns:p="http://schemas.microsoft.com/office/2006/metadata/properties" xmlns:ns2="dd4ee2db-82f7-474b-96f5-79f94484d4ae" xmlns:ns3="d70411ff-7e42-4258-bc31-7ccff1c7639b" targetNamespace="http://schemas.microsoft.com/office/2006/metadata/properties" ma:root="true" ma:fieldsID="684f35b6f114e5092fe22d866318c742" ns2:_="" ns3:_="">
    <xsd:import namespace="dd4ee2db-82f7-474b-96f5-79f94484d4ae"/>
    <xsd:import namespace="d70411ff-7e42-4258-bc31-7ccff1c7639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4ee2db-82f7-474b-96f5-79f94484d4ae"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70411ff-7e42-4258-bc31-7ccff1c7639b"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624D1AB-6E3B-4DEB-9953-C4CEE93D44EF}">
  <ds:schemaRefs>
    <ds:schemaRef ds:uri="http://purl.org/dc/terms/"/>
    <ds:schemaRef ds:uri="http://schemas.openxmlformats.org/package/2006/metadata/core-properties"/>
    <ds:schemaRef ds:uri="dd4ee2db-82f7-474b-96f5-79f94484d4ae"/>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d70411ff-7e42-4258-bc31-7ccff1c7639b"/>
    <ds:schemaRef ds:uri="http://www.w3.org/XML/1998/namespace"/>
  </ds:schemaRefs>
</ds:datastoreItem>
</file>

<file path=customXml/itemProps2.xml><?xml version="1.0" encoding="utf-8"?>
<ds:datastoreItem xmlns:ds="http://schemas.openxmlformats.org/officeDocument/2006/customXml" ds:itemID="{75C7DA53-8D4C-428C-9146-6E0E44A09C60}">
  <ds:schemaRefs>
    <ds:schemaRef ds:uri="http://schemas.microsoft.com/sharepoint/v3/contenttype/forms"/>
  </ds:schemaRefs>
</ds:datastoreItem>
</file>

<file path=customXml/itemProps3.xml><?xml version="1.0" encoding="utf-8"?>
<ds:datastoreItem xmlns:ds="http://schemas.openxmlformats.org/officeDocument/2006/customXml" ds:itemID="{B16E7563-0E87-4292-B53C-2668CC3496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4ee2db-82f7-474b-96f5-79f94484d4ae"/>
    <ds:schemaRef ds:uri="d70411ff-7e42-4258-bc31-7ccff1c763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237</TotalTime>
  <Words>908</Words>
  <Application>Microsoft Office PowerPoint</Application>
  <PresentationFormat>Diavoorstelling (16:9)</PresentationFormat>
  <Paragraphs>110</Paragraphs>
  <Slides>16</Slides>
  <Notes>15</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16</vt:i4>
      </vt:variant>
    </vt:vector>
  </HeadingPairs>
  <TitlesOfParts>
    <vt:vector size="19" baseType="lpstr">
      <vt:lpstr>Arial</vt:lpstr>
      <vt:lpstr>Calibri</vt:lpstr>
      <vt:lpstr>Office Theme</vt:lpstr>
      <vt:lpstr>Duurzame inzetbaarheid</vt:lpstr>
      <vt:lpstr>Wat doet Volandis voor jou?</vt:lpstr>
      <vt:lpstr>Wat versta jij onder duurzame inzetbaarheid?</vt:lpstr>
      <vt:lpstr>Duurzame inzetbaarheid =</vt:lpstr>
      <vt:lpstr>PowerPoint-presentatie</vt:lpstr>
      <vt:lpstr>Werk veilig (en gezond)</vt:lpstr>
      <vt:lpstr>PowerPoint-presentatie</vt:lpstr>
      <vt:lpstr>Houd plezier</vt:lpstr>
      <vt:lpstr>PowerPoint-presentatie</vt:lpstr>
      <vt:lpstr>Kijk vooruit</vt:lpstr>
      <vt:lpstr>PowerPoint-presentatie</vt:lpstr>
      <vt:lpstr>PowerPoint-presentatie</vt:lpstr>
      <vt:lpstr>PowerPoint-presentatie</vt:lpstr>
      <vt:lpstr>PowerPoint-presentatie</vt:lpstr>
      <vt:lpstr>Meer informatie</vt:lpstr>
      <vt:lpstr>PowerPoint-presentatie</vt:lpstr>
    </vt:vector>
  </TitlesOfParts>
  <Company>Bloemendaal in vorm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 dfgsdfg</dc:creator>
  <cp:lastModifiedBy>Manon Leering</cp:lastModifiedBy>
  <cp:revision>28</cp:revision>
  <dcterms:created xsi:type="dcterms:W3CDTF">2016-05-25T10:47:19Z</dcterms:created>
  <dcterms:modified xsi:type="dcterms:W3CDTF">2023-04-21T09:37:09Z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0x010100585BE87CB7A16147AE303A3E5397978A</vt:lpwstr>
  </property>
</Properties>
</file>