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32"/>
  </p:notesMasterIdLst>
  <p:handoutMasterIdLst>
    <p:handoutMasterId r:id="rId33"/>
  </p:handoutMasterIdLst>
  <p:sldIdLst>
    <p:sldId id="268" r:id="rId5"/>
    <p:sldId id="331" r:id="rId6"/>
    <p:sldId id="303" r:id="rId7"/>
    <p:sldId id="338" r:id="rId8"/>
    <p:sldId id="339" r:id="rId9"/>
    <p:sldId id="334" r:id="rId10"/>
    <p:sldId id="332" r:id="rId11"/>
    <p:sldId id="333" r:id="rId12"/>
    <p:sldId id="335" r:id="rId13"/>
    <p:sldId id="336" r:id="rId14"/>
    <p:sldId id="337" r:id="rId15"/>
    <p:sldId id="299" r:id="rId16"/>
    <p:sldId id="305" r:id="rId17"/>
    <p:sldId id="289" r:id="rId18"/>
    <p:sldId id="322" r:id="rId19"/>
    <p:sldId id="310" r:id="rId20"/>
    <p:sldId id="307" r:id="rId21"/>
    <p:sldId id="315" r:id="rId22"/>
    <p:sldId id="318" r:id="rId23"/>
    <p:sldId id="317" r:id="rId24"/>
    <p:sldId id="319" r:id="rId25"/>
    <p:sldId id="320" r:id="rId26"/>
    <p:sldId id="325" r:id="rId27"/>
    <p:sldId id="321" r:id="rId28"/>
    <p:sldId id="323" r:id="rId29"/>
    <p:sldId id="306" r:id="rId30"/>
    <p:sldId id="269" r:id="rId31"/>
  </p:sldIdLst>
  <p:sldSz cx="9144000" cy="5143500" type="screen16x9"/>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ke Veltman" initials="MV" lastIdx="43" clrIdx="0">
    <p:extLst>
      <p:ext uri="{19B8F6BF-5375-455C-9EA6-DF929625EA0E}">
        <p15:presenceInfo xmlns:p15="http://schemas.microsoft.com/office/powerpoint/2012/main" userId="S::m.veltman@volandis.nl::7758bb95-281c-485c-bcec-555d7c5b97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B8B"/>
    <a:srgbClr val="149FD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928F9-20A6-4517-A9E7-F870BF65A10A}" v="1" dt="2023-04-21T11:16:04.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3526" autoAdjust="0"/>
  </p:normalViewPr>
  <p:slideViewPr>
    <p:cSldViewPr snapToGrid="0" snapToObjects="1">
      <p:cViewPr varScale="1">
        <p:scale>
          <a:sx n="110" d="100"/>
          <a:sy n="110" d="100"/>
        </p:scale>
        <p:origin x="1242" y="10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eld Dijkman" userId="ed548cad-6128-427a-9e3a-0fec9f5d87b1" providerId="ADAL" clId="{320F2505-DE2C-47DB-ABE5-F55D12907750}"/>
    <pc:docChg chg="custSel modSld">
      <pc:chgData name="Barteld Dijkman" userId="ed548cad-6128-427a-9e3a-0fec9f5d87b1" providerId="ADAL" clId="{320F2505-DE2C-47DB-ABE5-F55D12907750}" dt="2020-04-21T08:14:16.146" v="713" actId="6549"/>
      <pc:docMkLst>
        <pc:docMk/>
      </pc:docMkLst>
      <pc:sldChg chg="modNotesTx">
        <pc:chgData name="Barteld Dijkman" userId="ed548cad-6128-427a-9e3a-0fec9f5d87b1" providerId="ADAL" clId="{320F2505-DE2C-47DB-ABE5-F55D12907750}" dt="2020-04-21T07:46:37.599" v="521" actId="113"/>
        <pc:sldMkLst>
          <pc:docMk/>
          <pc:sldMk cId="3263442407" sldId="268"/>
        </pc:sldMkLst>
      </pc:sldChg>
      <pc:sldChg chg="modSp mod">
        <pc:chgData name="Barteld Dijkman" userId="ed548cad-6128-427a-9e3a-0fec9f5d87b1" providerId="ADAL" clId="{320F2505-DE2C-47DB-ABE5-F55D12907750}" dt="2020-04-21T08:14:16.146" v="713" actId="6549"/>
        <pc:sldMkLst>
          <pc:docMk/>
          <pc:sldMk cId="2152625254" sldId="299"/>
        </pc:sldMkLst>
        <pc:spChg chg="mod">
          <ac:chgData name="Barteld Dijkman" userId="ed548cad-6128-427a-9e3a-0fec9f5d87b1" providerId="ADAL" clId="{320F2505-DE2C-47DB-ABE5-F55D12907750}" dt="2020-04-21T08:14:16.146" v="713" actId="6549"/>
          <ac:spMkLst>
            <pc:docMk/>
            <pc:sldMk cId="2152625254" sldId="299"/>
            <ac:spMk id="2" creationId="{71701519-C89E-4EC7-84E7-4C5257CC77DD}"/>
          </ac:spMkLst>
        </pc:spChg>
      </pc:sldChg>
      <pc:sldChg chg="modSp mod">
        <pc:chgData name="Barteld Dijkman" userId="ed548cad-6128-427a-9e3a-0fec9f5d87b1" providerId="ADAL" clId="{320F2505-DE2C-47DB-ABE5-F55D12907750}" dt="2020-04-21T07:31:05.781" v="405" actId="122"/>
        <pc:sldMkLst>
          <pc:docMk/>
          <pc:sldMk cId="2006780566" sldId="322"/>
        </pc:sldMkLst>
        <pc:spChg chg="mod">
          <ac:chgData name="Barteld Dijkman" userId="ed548cad-6128-427a-9e3a-0fec9f5d87b1" providerId="ADAL" clId="{320F2505-DE2C-47DB-ABE5-F55D12907750}" dt="2020-04-21T07:31:05.781" v="405" actId="122"/>
          <ac:spMkLst>
            <pc:docMk/>
            <pc:sldMk cId="2006780566" sldId="322"/>
            <ac:spMk id="2" creationId="{B5360052-2DCB-4191-9A2B-7093FE999382}"/>
          </ac:spMkLst>
        </pc:spChg>
      </pc:sldChg>
      <pc:sldChg chg="modNotesTx">
        <pc:chgData name="Barteld Dijkman" userId="ed548cad-6128-427a-9e3a-0fec9f5d87b1" providerId="ADAL" clId="{320F2505-DE2C-47DB-ABE5-F55D12907750}" dt="2020-04-21T06:58:24.496" v="1" actId="255"/>
        <pc:sldMkLst>
          <pc:docMk/>
          <pc:sldMk cId="949074933" sldId="331"/>
        </pc:sldMkLst>
      </pc:sldChg>
      <pc:sldChg chg="modNotesTx">
        <pc:chgData name="Barteld Dijkman" userId="ed548cad-6128-427a-9e3a-0fec9f5d87b1" providerId="ADAL" clId="{320F2505-DE2C-47DB-ABE5-F55D12907750}" dt="2020-04-21T07:14:44.880" v="5" actId="6549"/>
        <pc:sldMkLst>
          <pc:docMk/>
          <pc:sldMk cId="355733624" sldId="332"/>
        </pc:sldMkLst>
      </pc:sldChg>
      <pc:sldChg chg="modSp mod">
        <pc:chgData name="Barteld Dijkman" userId="ed548cad-6128-427a-9e3a-0fec9f5d87b1" providerId="ADAL" clId="{320F2505-DE2C-47DB-ABE5-F55D12907750}" dt="2020-04-21T07:50:46.211" v="581" actId="20577"/>
        <pc:sldMkLst>
          <pc:docMk/>
          <pc:sldMk cId="85180974" sldId="333"/>
        </pc:sldMkLst>
        <pc:spChg chg="mod">
          <ac:chgData name="Barteld Dijkman" userId="ed548cad-6128-427a-9e3a-0fec9f5d87b1" providerId="ADAL" clId="{320F2505-DE2C-47DB-ABE5-F55D12907750}" dt="2020-04-21T07:49:49.302" v="580" actId="122"/>
          <ac:spMkLst>
            <pc:docMk/>
            <pc:sldMk cId="85180974" sldId="333"/>
            <ac:spMk id="2" creationId="{40FC98BA-F7B5-4EC3-863F-FC64D6AA2E19}"/>
          </ac:spMkLst>
        </pc:spChg>
        <pc:spChg chg="mod">
          <ac:chgData name="Barteld Dijkman" userId="ed548cad-6128-427a-9e3a-0fec9f5d87b1" providerId="ADAL" clId="{320F2505-DE2C-47DB-ABE5-F55D12907750}" dt="2020-04-21T07:50:46.211" v="581" actId="20577"/>
          <ac:spMkLst>
            <pc:docMk/>
            <pc:sldMk cId="85180974" sldId="333"/>
            <ac:spMk id="3" creationId="{873FF0C3-2B8D-421E-ADF5-FB89A5A5BA84}"/>
          </ac:spMkLst>
        </pc:spChg>
      </pc:sldChg>
      <pc:sldChg chg="modNotesTx">
        <pc:chgData name="Barteld Dijkman" userId="ed548cad-6128-427a-9e3a-0fec9f5d87b1" providerId="ADAL" clId="{320F2505-DE2C-47DB-ABE5-F55D12907750}" dt="2020-04-21T07:49:16.189" v="579" actId="6549"/>
        <pc:sldMkLst>
          <pc:docMk/>
          <pc:sldMk cId="3491165145" sldId="334"/>
        </pc:sldMkLst>
      </pc:sldChg>
      <pc:sldChg chg="modSp mod">
        <pc:chgData name="Barteld Dijkman" userId="ed548cad-6128-427a-9e3a-0fec9f5d87b1" providerId="ADAL" clId="{320F2505-DE2C-47DB-ABE5-F55D12907750}" dt="2020-04-21T08:12:22.186" v="659" actId="20577"/>
        <pc:sldMkLst>
          <pc:docMk/>
          <pc:sldMk cId="4125190334" sldId="335"/>
        </pc:sldMkLst>
        <pc:spChg chg="mod">
          <ac:chgData name="Barteld Dijkman" userId="ed548cad-6128-427a-9e3a-0fec9f5d87b1" providerId="ADAL" clId="{320F2505-DE2C-47DB-ABE5-F55D12907750}" dt="2020-04-21T07:26:19.881" v="298" actId="122"/>
          <ac:spMkLst>
            <pc:docMk/>
            <pc:sldMk cId="4125190334" sldId="335"/>
            <ac:spMk id="8" creationId="{DFDC7181-B20C-4885-8271-BBFF10487FEE}"/>
          </ac:spMkLst>
        </pc:spChg>
        <pc:spChg chg="mod">
          <ac:chgData name="Barteld Dijkman" userId="ed548cad-6128-427a-9e3a-0fec9f5d87b1" providerId="ADAL" clId="{320F2505-DE2C-47DB-ABE5-F55D12907750}" dt="2020-04-21T08:12:22.186" v="659" actId="20577"/>
          <ac:spMkLst>
            <pc:docMk/>
            <pc:sldMk cId="4125190334" sldId="335"/>
            <ac:spMk id="9" creationId="{C6A66ADC-7385-4347-B543-09E491824422}"/>
          </ac:spMkLst>
        </pc:spChg>
      </pc:sldChg>
      <pc:sldChg chg="modSp mod">
        <pc:chgData name="Barteld Dijkman" userId="ed548cad-6128-427a-9e3a-0fec9f5d87b1" providerId="ADAL" clId="{320F2505-DE2C-47DB-ABE5-F55D12907750}" dt="2020-04-21T07:30:16.709" v="403" actId="20577"/>
        <pc:sldMkLst>
          <pc:docMk/>
          <pc:sldMk cId="1572318811" sldId="336"/>
        </pc:sldMkLst>
        <pc:spChg chg="mod">
          <ac:chgData name="Barteld Dijkman" userId="ed548cad-6128-427a-9e3a-0fec9f5d87b1" providerId="ADAL" clId="{320F2505-DE2C-47DB-ABE5-F55D12907750}" dt="2020-04-21T07:28:33.597" v="355" actId="20577"/>
          <ac:spMkLst>
            <pc:docMk/>
            <pc:sldMk cId="1572318811" sldId="336"/>
            <ac:spMk id="2" creationId="{7B636683-69B8-4582-A54A-4BAA3C0D3F72}"/>
          </ac:spMkLst>
        </pc:spChg>
        <pc:spChg chg="mod">
          <ac:chgData name="Barteld Dijkman" userId="ed548cad-6128-427a-9e3a-0fec9f5d87b1" providerId="ADAL" clId="{320F2505-DE2C-47DB-ABE5-F55D12907750}" dt="2020-04-21T07:30:16.709" v="403" actId="20577"/>
          <ac:spMkLst>
            <pc:docMk/>
            <pc:sldMk cId="1572318811" sldId="336"/>
            <ac:spMk id="3" creationId="{5211F40D-63EF-4852-960D-711659910194}"/>
          </ac:spMkLst>
        </pc:spChg>
      </pc:sldChg>
      <pc:sldChg chg="modSp mod">
        <pc:chgData name="Barteld Dijkman" userId="ed548cad-6128-427a-9e3a-0fec9f5d87b1" providerId="ADAL" clId="{320F2505-DE2C-47DB-ABE5-F55D12907750}" dt="2020-04-21T07:30:25.912" v="404" actId="122"/>
        <pc:sldMkLst>
          <pc:docMk/>
          <pc:sldMk cId="2978009676" sldId="337"/>
        </pc:sldMkLst>
        <pc:spChg chg="mod">
          <ac:chgData name="Barteld Dijkman" userId="ed548cad-6128-427a-9e3a-0fec9f5d87b1" providerId="ADAL" clId="{320F2505-DE2C-47DB-ABE5-F55D12907750}" dt="2020-04-21T07:30:25.912" v="404" actId="122"/>
          <ac:spMkLst>
            <pc:docMk/>
            <pc:sldMk cId="2978009676" sldId="337"/>
            <ac:spMk id="2" creationId="{7ACC4C5D-7C2C-4DDD-8668-0CCB622FEADE}"/>
          </ac:spMkLst>
        </pc:spChg>
      </pc:sldChg>
    </pc:docChg>
  </pc:docChgLst>
  <pc:docChgLst>
    <pc:chgData name="Barteld Dijkman" userId="ed548cad-6128-427a-9e3a-0fec9f5d87b1" providerId="ADAL" clId="{E903D1E1-5C45-4BD7-8BB2-819464F8089A}"/>
    <pc:docChg chg="undo custSel addSld delSld modSld sldOrd">
      <pc:chgData name="Barteld Dijkman" userId="ed548cad-6128-427a-9e3a-0fec9f5d87b1" providerId="ADAL" clId="{E903D1E1-5C45-4BD7-8BB2-819464F8089A}" dt="2019-12-11T14:59:39.152" v="2429"/>
      <pc:docMkLst>
        <pc:docMk/>
      </pc:docMkLst>
      <pc:sldChg chg="modSp ord modNotesTx">
        <pc:chgData name="Barteld Dijkman" userId="ed548cad-6128-427a-9e3a-0fec9f5d87b1" providerId="ADAL" clId="{E903D1E1-5C45-4BD7-8BB2-819464F8089A}" dt="2019-12-11T14:44:32.981" v="2235"/>
        <pc:sldMkLst>
          <pc:docMk/>
          <pc:sldMk cId="420697892" sldId="257"/>
        </pc:sldMkLst>
        <pc:spChg chg="mod">
          <ac:chgData name="Barteld Dijkman" userId="ed548cad-6128-427a-9e3a-0fec9f5d87b1" providerId="ADAL" clId="{E903D1E1-5C45-4BD7-8BB2-819464F8089A}" dt="2019-12-11T09:48:02.193" v="96" actId="20577"/>
          <ac:spMkLst>
            <pc:docMk/>
            <pc:sldMk cId="420697892" sldId="257"/>
            <ac:spMk id="2" creationId="{00000000-0000-0000-0000-000000000000}"/>
          </ac:spMkLst>
        </pc:spChg>
        <pc:spChg chg="mod">
          <ac:chgData name="Barteld Dijkman" userId="ed548cad-6128-427a-9e3a-0fec9f5d87b1" providerId="ADAL" clId="{E903D1E1-5C45-4BD7-8BB2-819464F8089A}" dt="2019-12-11T14:35:14.110" v="2117" actId="20577"/>
          <ac:spMkLst>
            <pc:docMk/>
            <pc:sldMk cId="420697892" sldId="257"/>
            <ac:spMk id="3" creationId="{00000000-0000-0000-0000-000000000000}"/>
          </ac:spMkLst>
        </pc:spChg>
      </pc:sldChg>
      <pc:sldChg chg="modSp modNotesTx">
        <pc:chgData name="Barteld Dijkman" userId="ed548cad-6128-427a-9e3a-0fec9f5d87b1" providerId="ADAL" clId="{E903D1E1-5C45-4BD7-8BB2-819464F8089A}" dt="2019-12-11T09:44:32.642" v="26" actId="6549"/>
        <pc:sldMkLst>
          <pc:docMk/>
          <pc:sldMk cId="3263442407" sldId="268"/>
        </pc:sldMkLst>
        <pc:spChg chg="mod">
          <ac:chgData name="Barteld Dijkman" userId="ed548cad-6128-427a-9e3a-0fec9f5d87b1" providerId="ADAL" clId="{E903D1E1-5C45-4BD7-8BB2-819464F8089A}" dt="2019-12-11T09:44:02.150" v="12" actId="20577"/>
          <ac:spMkLst>
            <pc:docMk/>
            <pc:sldMk cId="3263442407" sldId="268"/>
            <ac:spMk id="3" creationId="{00000000-0000-0000-0000-000000000000}"/>
          </ac:spMkLst>
        </pc:spChg>
      </pc:sldChg>
      <pc:sldChg chg="addSp delSp modSp del">
        <pc:chgData name="Barteld Dijkman" userId="ed548cad-6128-427a-9e3a-0fec9f5d87b1" providerId="ADAL" clId="{E903D1E1-5C45-4BD7-8BB2-819464F8089A}" dt="2019-12-11T13:57:41.164" v="1784" actId="47"/>
        <pc:sldMkLst>
          <pc:docMk/>
          <pc:sldMk cId="3540721106" sldId="271"/>
        </pc:sldMkLst>
        <pc:spChg chg="mod">
          <ac:chgData name="Barteld Dijkman" userId="ed548cad-6128-427a-9e3a-0fec9f5d87b1" providerId="ADAL" clId="{E903D1E1-5C45-4BD7-8BB2-819464F8089A}" dt="2019-12-11T13:14:11.514" v="1317" actId="20577"/>
          <ac:spMkLst>
            <pc:docMk/>
            <pc:sldMk cId="3540721106" sldId="271"/>
            <ac:spMk id="2" creationId="{00000000-0000-0000-0000-000000000000}"/>
          </ac:spMkLst>
        </pc:spChg>
        <pc:spChg chg="add mod">
          <ac:chgData name="Barteld Dijkman" userId="ed548cad-6128-427a-9e3a-0fec9f5d87b1" providerId="ADAL" clId="{E903D1E1-5C45-4BD7-8BB2-819464F8089A}" dt="2019-12-11T13:13:42.980" v="1268"/>
          <ac:spMkLst>
            <pc:docMk/>
            <pc:sldMk cId="3540721106" sldId="271"/>
            <ac:spMk id="6" creationId="{79B09244-11A1-4763-AC0C-3CC081145203}"/>
          </ac:spMkLst>
        </pc:spChg>
        <pc:picChg chg="del">
          <ac:chgData name="Barteld Dijkman" userId="ed548cad-6128-427a-9e3a-0fec9f5d87b1" providerId="ADAL" clId="{E903D1E1-5C45-4BD7-8BB2-819464F8089A}" dt="2019-12-11T12:43:30.958" v="520" actId="478"/>
          <ac:picMkLst>
            <pc:docMk/>
            <pc:sldMk cId="3540721106" sldId="271"/>
            <ac:picMk id="3" creationId="{302D95CE-6319-4F27-BCFF-70E924606DBD}"/>
          </ac:picMkLst>
        </pc:picChg>
      </pc:sldChg>
      <pc:sldChg chg="addSp modSp ord">
        <pc:chgData name="Barteld Dijkman" userId="ed548cad-6128-427a-9e3a-0fec9f5d87b1" providerId="ADAL" clId="{E903D1E1-5C45-4BD7-8BB2-819464F8089A}" dt="2019-12-11T12:44:22.923" v="526"/>
        <pc:sldMkLst>
          <pc:docMk/>
          <pc:sldMk cId="3726997107" sldId="278"/>
        </pc:sldMkLst>
        <pc:spChg chg="mod">
          <ac:chgData name="Barteld Dijkman" userId="ed548cad-6128-427a-9e3a-0fec9f5d87b1" providerId="ADAL" clId="{E903D1E1-5C45-4BD7-8BB2-819464F8089A}" dt="2019-12-11T12:26:43.489" v="480" actId="6549"/>
          <ac:spMkLst>
            <pc:docMk/>
            <pc:sldMk cId="3726997107" sldId="278"/>
            <ac:spMk id="2" creationId="{FD3E641D-F726-40AB-827B-820E09CB3485}"/>
          </ac:spMkLst>
        </pc:spChg>
        <pc:spChg chg="mod">
          <ac:chgData name="Barteld Dijkman" userId="ed548cad-6128-427a-9e3a-0fec9f5d87b1" providerId="ADAL" clId="{E903D1E1-5C45-4BD7-8BB2-819464F8089A}" dt="2019-12-11T12:26:46.448" v="482" actId="27636"/>
          <ac:spMkLst>
            <pc:docMk/>
            <pc:sldMk cId="3726997107" sldId="278"/>
            <ac:spMk id="3" creationId="{0B96997C-F5B9-4EDD-8470-814C4721C0A0}"/>
          </ac:spMkLst>
        </pc:spChg>
        <pc:picChg chg="add">
          <ac:chgData name="Barteld Dijkman" userId="ed548cad-6128-427a-9e3a-0fec9f5d87b1" providerId="ADAL" clId="{E903D1E1-5C45-4BD7-8BB2-819464F8089A}" dt="2019-12-11T12:26:49.482" v="483"/>
          <ac:picMkLst>
            <pc:docMk/>
            <pc:sldMk cId="3726997107" sldId="278"/>
            <ac:picMk id="6" creationId="{3C005BD4-3662-4E6C-A007-AC400932A182}"/>
          </ac:picMkLst>
        </pc:picChg>
      </pc:sldChg>
      <pc:sldChg chg="modSp add ord">
        <pc:chgData name="Barteld Dijkman" userId="ed548cad-6128-427a-9e3a-0fec9f5d87b1" providerId="ADAL" clId="{E903D1E1-5C45-4BD7-8BB2-819464F8089A}" dt="2019-12-11T12:44:29.099" v="529"/>
        <pc:sldMkLst>
          <pc:docMk/>
          <pc:sldMk cId="1336306092" sldId="289"/>
        </pc:sldMkLst>
        <pc:spChg chg="mod">
          <ac:chgData name="Barteld Dijkman" userId="ed548cad-6128-427a-9e3a-0fec9f5d87b1" providerId="ADAL" clId="{E903D1E1-5C45-4BD7-8BB2-819464F8089A}" dt="2019-12-11T12:42:42.314" v="510" actId="27636"/>
          <ac:spMkLst>
            <pc:docMk/>
            <pc:sldMk cId="1336306092" sldId="289"/>
            <ac:spMk id="2" creationId="{27081B7A-45EA-4D12-AF91-E21FB1900E03}"/>
          </ac:spMkLst>
        </pc:spChg>
        <pc:spChg chg="mod">
          <ac:chgData name="Barteld Dijkman" userId="ed548cad-6128-427a-9e3a-0fec9f5d87b1" providerId="ADAL" clId="{E903D1E1-5C45-4BD7-8BB2-819464F8089A}" dt="2019-12-11T12:42:58.264" v="511" actId="14100"/>
          <ac:spMkLst>
            <pc:docMk/>
            <pc:sldMk cId="1336306092" sldId="289"/>
            <ac:spMk id="17" creationId="{593DF906-3BD9-4C9A-B89F-DCF077EDCF0A}"/>
          </ac:spMkLst>
        </pc:spChg>
      </pc:sldChg>
      <pc:sldChg chg="delSp modSp del ord">
        <pc:chgData name="Barteld Dijkman" userId="ed548cad-6128-427a-9e3a-0fec9f5d87b1" providerId="ADAL" clId="{E903D1E1-5C45-4BD7-8BB2-819464F8089A}" dt="2019-12-11T14:04:39.655" v="1798" actId="47"/>
        <pc:sldMkLst>
          <pc:docMk/>
          <pc:sldMk cId="2719919208" sldId="291"/>
        </pc:sldMkLst>
        <pc:spChg chg="mod">
          <ac:chgData name="Barteld Dijkman" userId="ed548cad-6128-427a-9e3a-0fec9f5d87b1" providerId="ADAL" clId="{E903D1E1-5C45-4BD7-8BB2-819464F8089A}" dt="2019-12-11T12:37:43.541" v="491" actId="6549"/>
          <ac:spMkLst>
            <pc:docMk/>
            <pc:sldMk cId="2719919208" sldId="291"/>
            <ac:spMk id="2" creationId="{FD3E641D-F726-40AB-827B-820E09CB3485}"/>
          </ac:spMkLst>
        </pc:spChg>
        <pc:picChg chg="del">
          <ac:chgData name="Barteld Dijkman" userId="ed548cad-6128-427a-9e3a-0fec9f5d87b1" providerId="ADAL" clId="{E903D1E1-5C45-4BD7-8BB2-819464F8089A}" dt="2019-12-11T14:03:57.419" v="1785"/>
          <ac:picMkLst>
            <pc:docMk/>
            <pc:sldMk cId="2719919208" sldId="291"/>
            <ac:picMk id="7" creationId="{E550804B-913D-43B4-83AA-FE5F069794AC}"/>
          </ac:picMkLst>
        </pc:picChg>
      </pc:sldChg>
      <pc:sldChg chg="del">
        <pc:chgData name="Barteld Dijkman" userId="ed548cad-6128-427a-9e3a-0fec9f5d87b1" providerId="ADAL" clId="{E903D1E1-5C45-4BD7-8BB2-819464F8089A}" dt="2019-12-11T12:57:14.047" v="549" actId="47"/>
        <pc:sldMkLst>
          <pc:docMk/>
          <pc:sldMk cId="3541709118" sldId="292"/>
        </pc:sldMkLst>
      </pc:sldChg>
      <pc:sldChg chg="addSp modSp del">
        <pc:chgData name="Barteld Dijkman" userId="ed548cad-6128-427a-9e3a-0fec9f5d87b1" providerId="ADAL" clId="{E903D1E1-5C45-4BD7-8BB2-819464F8089A}" dt="2019-12-11T12:43:56.487" v="521" actId="47"/>
        <pc:sldMkLst>
          <pc:docMk/>
          <pc:sldMk cId="2629800439" sldId="293"/>
        </pc:sldMkLst>
        <pc:spChg chg="mod">
          <ac:chgData name="Barteld Dijkman" userId="ed548cad-6128-427a-9e3a-0fec9f5d87b1" providerId="ADAL" clId="{E903D1E1-5C45-4BD7-8BB2-819464F8089A}" dt="2019-12-11T12:24:50.582" v="472" actId="6549"/>
          <ac:spMkLst>
            <pc:docMk/>
            <pc:sldMk cId="2629800439" sldId="293"/>
            <ac:spMk id="2" creationId="{FD3E641D-F726-40AB-827B-820E09CB3485}"/>
          </ac:spMkLst>
        </pc:spChg>
        <pc:spChg chg="mod">
          <ac:chgData name="Barteld Dijkman" userId="ed548cad-6128-427a-9e3a-0fec9f5d87b1" providerId="ADAL" clId="{E903D1E1-5C45-4BD7-8BB2-819464F8089A}" dt="2019-12-11T12:24:52.895" v="474" actId="27636"/>
          <ac:spMkLst>
            <pc:docMk/>
            <pc:sldMk cId="2629800439" sldId="293"/>
            <ac:spMk id="3" creationId="{0DA677F2-9473-4577-BFD0-34D27C4438A5}"/>
          </ac:spMkLst>
        </pc:spChg>
        <pc:picChg chg="add">
          <ac:chgData name="Barteld Dijkman" userId="ed548cad-6128-427a-9e3a-0fec9f5d87b1" providerId="ADAL" clId="{E903D1E1-5C45-4BD7-8BB2-819464F8089A}" dt="2019-12-11T12:24:56.013" v="475"/>
          <ac:picMkLst>
            <pc:docMk/>
            <pc:sldMk cId="2629800439" sldId="293"/>
            <ac:picMk id="6" creationId="{6DF3F87C-53C4-40EE-B178-94594DFB67E9}"/>
          </ac:picMkLst>
        </pc:picChg>
      </pc:sldChg>
      <pc:sldChg chg="del">
        <pc:chgData name="Barteld Dijkman" userId="ed548cad-6128-427a-9e3a-0fec9f5d87b1" providerId="ADAL" clId="{E903D1E1-5C45-4BD7-8BB2-819464F8089A}" dt="2019-12-11T12:57:14.047" v="549" actId="47"/>
        <pc:sldMkLst>
          <pc:docMk/>
          <pc:sldMk cId="906309172" sldId="295"/>
        </pc:sldMkLst>
      </pc:sldChg>
      <pc:sldChg chg="addSp modSp ord modNotesTx">
        <pc:chgData name="Barteld Dijkman" userId="ed548cad-6128-427a-9e3a-0fec9f5d87b1" providerId="ADAL" clId="{E903D1E1-5C45-4BD7-8BB2-819464F8089A}" dt="2019-12-11T14:45:04.304" v="2239"/>
        <pc:sldMkLst>
          <pc:docMk/>
          <pc:sldMk cId="534656034" sldId="296"/>
        </pc:sldMkLst>
        <pc:spChg chg="mod">
          <ac:chgData name="Barteld Dijkman" userId="ed548cad-6128-427a-9e3a-0fec9f5d87b1" providerId="ADAL" clId="{E903D1E1-5C45-4BD7-8BB2-819464F8089A}" dt="2019-12-11T14:38:16.151" v="2123" actId="20577"/>
          <ac:spMkLst>
            <pc:docMk/>
            <pc:sldMk cId="534656034" sldId="296"/>
            <ac:spMk id="2" creationId="{B510810C-6E36-4A78-875C-CCBB02D8328C}"/>
          </ac:spMkLst>
        </pc:spChg>
        <pc:spChg chg="mod">
          <ac:chgData name="Barteld Dijkman" userId="ed548cad-6128-427a-9e3a-0fec9f5d87b1" providerId="ADAL" clId="{E903D1E1-5C45-4BD7-8BB2-819464F8089A}" dt="2019-12-11T09:53:01.598" v="368" actId="20577"/>
          <ac:spMkLst>
            <pc:docMk/>
            <pc:sldMk cId="534656034" sldId="296"/>
            <ac:spMk id="3" creationId="{14441512-9D62-40BE-BDBB-F8A49B05933C}"/>
          </ac:spMkLst>
        </pc:spChg>
        <pc:picChg chg="add mod">
          <ac:chgData name="Barteld Dijkman" userId="ed548cad-6128-427a-9e3a-0fec9f5d87b1" providerId="ADAL" clId="{E903D1E1-5C45-4BD7-8BB2-819464F8089A}" dt="2019-12-11T14:36:12.768" v="2121" actId="1076"/>
          <ac:picMkLst>
            <pc:docMk/>
            <pc:sldMk cId="534656034" sldId="296"/>
            <ac:picMk id="6" creationId="{12A10CD5-9705-47ED-9C90-160050D53550}"/>
          </ac:picMkLst>
        </pc:picChg>
        <pc:picChg chg="add mod">
          <ac:chgData name="Barteld Dijkman" userId="ed548cad-6128-427a-9e3a-0fec9f5d87b1" providerId="ADAL" clId="{E903D1E1-5C45-4BD7-8BB2-819464F8089A}" dt="2019-12-11T14:39:43.482" v="2127" actId="1076"/>
          <ac:picMkLst>
            <pc:docMk/>
            <pc:sldMk cId="534656034" sldId="296"/>
            <ac:picMk id="7" creationId="{5AD411E3-D64C-4339-970F-DCF5EBB433CC}"/>
          </ac:picMkLst>
        </pc:picChg>
      </pc:sldChg>
      <pc:sldChg chg="del">
        <pc:chgData name="Barteld Dijkman" userId="ed548cad-6128-427a-9e3a-0fec9f5d87b1" providerId="ADAL" clId="{E903D1E1-5C45-4BD7-8BB2-819464F8089A}" dt="2019-12-11T12:57:14.047" v="549" actId="47"/>
        <pc:sldMkLst>
          <pc:docMk/>
          <pc:sldMk cId="734009812" sldId="297"/>
        </pc:sldMkLst>
      </pc:sldChg>
      <pc:sldChg chg="delSp modSp ord">
        <pc:chgData name="Barteld Dijkman" userId="ed548cad-6128-427a-9e3a-0fec9f5d87b1" providerId="ADAL" clId="{E903D1E1-5C45-4BD7-8BB2-819464F8089A}" dt="2019-12-11T14:45:15.156" v="2241"/>
        <pc:sldMkLst>
          <pc:docMk/>
          <pc:sldMk cId="2152625254" sldId="299"/>
        </pc:sldMkLst>
        <pc:spChg chg="mod">
          <ac:chgData name="Barteld Dijkman" userId="ed548cad-6128-427a-9e3a-0fec9f5d87b1" providerId="ADAL" clId="{E903D1E1-5C45-4BD7-8BB2-819464F8089A}" dt="2019-12-11T12:57:50.992" v="589" actId="313"/>
          <ac:spMkLst>
            <pc:docMk/>
            <pc:sldMk cId="2152625254" sldId="299"/>
            <ac:spMk id="2" creationId="{71701519-C89E-4EC7-84E7-4C5257CC77DD}"/>
          </ac:spMkLst>
        </pc:spChg>
        <pc:spChg chg="mod">
          <ac:chgData name="Barteld Dijkman" userId="ed548cad-6128-427a-9e3a-0fec9f5d87b1" providerId="ADAL" clId="{E903D1E1-5C45-4BD7-8BB2-819464F8089A}" dt="2019-12-11T09:53:14.321" v="371" actId="27636"/>
          <ac:spMkLst>
            <pc:docMk/>
            <pc:sldMk cId="2152625254" sldId="299"/>
            <ac:spMk id="3" creationId="{92EC6296-43BA-46B0-A0DB-00314D216F79}"/>
          </ac:spMkLst>
        </pc:spChg>
        <pc:picChg chg="del">
          <ac:chgData name="Barteld Dijkman" userId="ed548cad-6128-427a-9e3a-0fec9f5d87b1" providerId="ADAL" clId="{E903D1E1-5C45-4BD7-8BB2-819464F8089A}" dt="2019-12-11T09:53:09.780" v="369" actId="478"/>
          <ac:picMkLst>
            <pc:docMk/>
            <pc:sldMk cId="2152625254" sldId="299"/>
            <ac:picMk id="1026" creationId="{2D3F1241-8EB4-45B0-AE8F-BE4B1F501E4E}"/>
          </ac:picMkLst>
        </pc:picChg>
      </pc:sldChg>
      <pc:sldChg chg="addSp delSp modSp ord">
        <pc:chgData name="Barteld Dijkman" userId="ed548cad-6128-427a-9e3a-0fec9f5d87b1" providerId="ADAL" clId="{E903D1E1-5C45-4BD7-8BB2-819464F8089A}" dt="2019-12-11T12:58:16.630" v="594" actId="1076"/>
        <pc:sldMkLst>
          <pc:docMk/>
          <pc:sldMk cId="1176137898" sldId="300"/>
        </pc:sldMkLst>
        <pc:spChg chg="mod">
          <ac:chgData name="Barteld Dijkman" userId="ed548cad-6128-427a-9e3a-0fec9f5d87b1" providerId="ADAL" clId="{E903D1E1-5C45-4BD7-8BB2-819464F8089A}" dt="2019-12-11T12:19:18.381" v="426" actId="6549"/>
          <ac:spMkLst>
            <pc:docMk/>
            <pc:sldMk cId="1176137898" sldId="300"/>
            <ac:spMk id="2" creationId="{B69DCD45-809D-4123-9988-79DDFCACE0CC}"/>
          </ac:spMkLst>
        </pc:spChg>
        <pc:spChg chg="mod">
          <ac:chgData name="Barteld Dijkman" userId="ed548cad-6128-427a-9e3a-0fec9f5d87b1" providerId="ADAL" clId="{E903D1E1-5C45-4BD7-8BB2-819464F8089A}" dt="2019-12-11T12:16:41.027" v="414" actId="6549"/>
          <ac:spMkLst>
            <pc:docMk/>
            <pc:sldMk cId="1176137898" sldId="300"/>
            <ac:spMk id="3" creationId="{414DEA6C-9A72-4E3A-804C-64AE9CA93AB6}"/>
          </ac:spMkLst>
        </pc:spChg>
        <pc:picChg chg="del">
          <ac:chgData name="Barteld Dijkman" userId="ed548cad-6128-427a-9e3a-0fec9f5d87b1" providerId="ADAL" clId="{E903D1E1-5C45-4BD7-8BB2-819464F8089A}" dt="2019-12-11T12:16:43.154" v="415" actId="478"/>
          <ac:picMkLst>
            <pc:docMk/>
            <pc:sldMk cId="1176137898" sldId="300"/>
            <ac:picMk id="6" creationId="{0AF389BE-6858-4BD7-8C06-C86879F3EE13}"/>
          </ac:picMkLst>
        </pc:picChg>
        <pc:picChg chg="add mod">
          <ac:chgData name="Barteld Dijkman" userId="ed548cad-6128-427a-9e3a-0fec9f5d87b1" providerId="ADAL" clId="{E903D1E1-5C45-4BD7-8BB2-819464F8089A}" dt="2019-12-11T12:58:16.630" v="594" actId="1076"/>
          <ac:picMkLst>
            <pc:docMk/>
            <pc:sldMk cId="1176137898" sldId="300"/>
            <ac:picMk id="7" creationId="{D8864F3F-0D45-4152-A0FB-7F39E0DC164E}"/>
          </ac:picMkLst>
        </pc:picChg>
      </pc:sldChg>
      <pc:sldChg chg="addSp delSp modSp">
        <pc:chgData name="Barteld Dijkman" userId="ed548cad-6128-427a-9e3a-0fec9f5d87b1" providerId="ADAL" clId="{E903D1E1-5C45-4BD7-8BB2-819464F8089A}" dt="2019-12-11T12:58:28.752" v="596" actId="1076"/>
        <pc:sldMkLst>
          <pc:docMk/>
          <pc:sldMk cId="348530969" sldId="301"/>
        </pc:sldMkLst>
        <pc:spChg chg="mod">
          <ac:chgData name="Barteld Dijkman" userId="ed548cad-6128-427a-9e3a-0fec9f5d87b1" providerId="ADAL" clId="{E903D1E1-5C45-4BD7-8BB2-819464F8089A}" dt="2019-12-11T12:20:16.678" v="429" actId="6549"/>
          <ac:spMkLst>
            <pc:docMk/>
            <pc:sldMk cId="348530969" sldId="301"/>
            <ac:spMk id="2" creationId="{8BE11EB3-C95D-480A-AB53-3C02748AC6B7}"/>
          </ac:spMkLst>
        </pc:spChg>
        <pc:spChg chg="mod">
          <ac:chgData name="Barteld Dijkman" userId="ed548cad-6128-427a-9e3a-0fec9f5d87b1" providerId="ADAL" clId="{E903D1E1-5C45-4BD7-8BB2-819464F8089A}" dt="2019-12-11T12:20:18.901" v="431" actId="27636"/>
          <ac:spMkLst>
            <pc:docMk/>
            <pc:sldMk cId="348530969" sldId="301"/>
            <ac:spMk id="3" creationId="{E55A4E13-7E27-43DF-9F45-1F941E00183B}"/>
          </ac:spMkLst>
        </pc:spChg>
        <pc:picChg chg="del">
          <ac:chgData name="Barteld Dijkman" userId="ed548cad-6128-427a-9e3a-0fec9f5d87b1" providerId="ADAL" clId="{E903D1E1-5C45-4BD7-8BB2-819464F8089A}" dt="2019-12-11T12:20:20.687" v="432" actId="478"/>
          <ac:picMkLst>
            <pc:docMk/>
            <pc:sldMk cId="348530969" sldId="301"/>
            <ac:picMk id="6" creationId="{D824F67B-C15A-41F6-A5D3-4CD12568BE3B}"/>
          </ac:picMkLst>
        </pc:picChg>
        <pc:picChg chg="add mod">
          <ac:chgData name="Barteld Dijkman" userId="ed548cad-6128-427a-9e3a-0fec9f5d87b1" providerId="ADAL" clId="{E903D1E1-5C45-4BD7-8BB2-819464F8089A}" dt="2019-12-11T12:58:28.752" v="596" actId="1076"/>
          <ac:picMkLst>
            <pc:docMk/>
            <pc:sldMk cId="348530969" sldId="301"/>
            <ac:picMk id="7" creationId="{71CE1793-90BD-4E42-8387-97FBBD329E8B}"/>
          </ac:picMkLst>
        </pc:picChg>
      </pc:sldChg>
      <pc:sldChg chg="addSp delSp modSp del">
        <pc:chgData name="Barteld Dijkman" userId="ed548cad-6128-427a-9e3a-0fec9f5d87b1" providerId="ADAL" clId="{E903D1E1-5C45-4BD7-8BB2-819464F8089A}" dt="2019-12-11T12:44:25.840" v="527" actId="47"/>
        <pc:sldMkLst>
          <pc:docMk/>
          <pc:sldMk cId="1608153575" sldId="302"/>
        </pc:sldMkLst>
        <pc:spChg chg="mod">
          <ac:chgData name="Barteld Dijkman" userId="ed548cad-6128-427a-9e3a-0fec9f5d87b1" providerId="ADAL" clId="{E903D1E1-5C45-4BD7-8BB2-819464F8089A}" dt="2019-12-11T12:25:04.307" v="477" actId="6549"/>
          <ac:spMkLst>
            <pc:docMk/>
            <pc:sldMk cId="1608153575" sldId="302"/>
            <ac:spMk id="2" creationId="{F208750D-30F7-45A7-A5D3-3D92902F860E}"/>
          </ac:spMkLst>
        </pc:spChg>
        <pc:spChg chg="mod">
          <ac:chgData name="Barteld Dijkman" userId="ed548cad-6128-427a-9e3a-0fec9f5d87b1" providerId="ADAL" clId="{E903D1E1-5C45-4BD7-8BB2-819464F8089A}" dt="2019-12-11T12:25:06.450" v="478" actId="6549"/>
          <ac:spMkLst>
            <pc:docMk/>
            <pc:sldMk cId="1608153575" sldId="302"/>
            <ac:spMk id="3" creationId="{D63E47E6-9A7E-4BBF-BCCB-A81ABF90A008}"/>
          </ac:spMkLst>
        </pc:spChg>
        <pc:picChg chg="del">
          <ac:chgData name="Barteld Dijkman" userId="ed548cad-6128-427a-9e3a-0fec9f5d87b1" providerId="ADAL" clId="{E903D1E1-5C45-4BD7-8BB2-819464F8089A}" dt="2019-12-11T12:25:01.948" v="476" actId="478"/>
          <ac:picMkLst>
            <pc:docMk/>
            <pc:sldMk cId="1608153575" sldId="302"/>
            <ac:picMk id="6" creationId="{C6390401-2B93-46B8-93A7-496AC4F1287A}"/>
          </ac:picMkLst>
        </pc:picChg>
        <pc:picChg chg="add">
          <ac:chgData name="Barteld Dijkman" userId="ed548cad-6128-427a-9e3a-0fec9f5d87b1" providerId="ADAL" clId="{E903D1E1-5C45-4BD7-8BB2-819464F8089A}" dt="2019-12-11T12:25:41.925" v="479"/>
          <ac:picMkLst>
            <pc:docMk/>
            <pc:sldMk cId="1608153575" sldId="302"/>
            <ac:picMk id="7" creationId="{E2A13144-3ED1-45EE-83E5-EDC14300468E}"/>
          </ac:picMkLst>
        </pc:picChg>
      </pc:sldChg>
      <pc:sldChg chg="addSp delSp ord">
        <pc:chgData name="Barteld Dijkman" userId="ed548cad-6128-427a-9e3a-0fec9f5d87b1" providerId="ADAL" clId="{E903D1E1-5C45-4BD7-8BB2-819464F8089A}" dt="2019-12-11T14:45:21.175" v="2243"/>
        <pc:sldMkLst>
          <pc:docMk/>
          <pc:sldMk cId="3936801865" sldId="303"/>
        </pc:sldMkLst>
        <pc:picChg chg="del">
          <ac:chgData name="Barteld Dijkman" userId="ed548cad-6128-427a-9e3a-0fec9f5d87b1" providerId="ADAL" clId="{E903D1E1-5C45-4BD7-8BB2-819464F8089A}" dt="2019-12-11T12:29:18.301" v="484" actId="478"/>
          <ac:picMkLst>
            <pc:docMk/>
            <pc:sldMk cId="3936801865" sldId="303"/>
            <ac:picMk id="6" creationId="{04A7A6C7-A7E0-4EE1-9F80-8F6117C49480}"/>
          </ac:picMkLst>
        </pc:picChg>
        <pc:picChg chg="del">
          <ac:chgData name="Barteld Dijkman" userId="ed548cad-6128-427a-9e3a-0fec9f5d87b1" providerId="ADAL" clId="{E903D1E1-5C45-4BD7-8BB2-819464F8089A}" dt="2019-12-11T12:29:19.540" v="485" actId="478"/>
          <ac:picMkLst>
            <pc:docMk/>
            <pc:sldMk cId="3936801865" sldId="303"/>
            <ac:picMk id="7" creationId="{F8E2A295-FFBC-46F0-A397-4E185CD7CE90}"/>
          </ac:picMkLst>
        </pc:picChg>
        <pc:picChg chg="add">
          <ac:chgData name="Barteld Dijkman" userId="ed548cad-6128-427a-9e3a-0fec9f5d87b1" providerId="ADAL" clId="{E903D1E1-5C45-4BD7-8BB2-819464F8089A}" dt="2019-12-11T12:29:22.237" v="486"/>
          <ac:picMkLst>
            <pc:docMk/>
            <pc:sldMk cId="3936801865" sldId="303"/>
            <ac:picMk id="8" creationId="{C7FF8F63-9465-4191-A66A-19F30F9E6C9A}"/>
          </ac:picMkLst>
        </pc:picChg>
      </pc:sldChg>
      <pc:sldChg chg="addSp delSp modSp ord">
        <pc:chgData name="Barteld Dijkman" userId="ed548cad-6128-427a-9e3a-0fec9f5d87b1" providerId="ADAL" clId="{E903D1E1-5C45-4BD7-8BB2-819464F8089A}" dt="2019-12-11T12:58:42.180" v="597" actId="1076"/>
        <pc:sldMkLst>
          <pc:docMk/>
          <pc:sldMk cId="2316607110" sldId="304"/>
        </pc:sldMkLst>
        <pc:picChg chg="del">
          <ac:chgData name="Barteld Dijkman" userId="ed548cad-6128-427a-9e3a-0fec9f5d87b1" providerId="ADAL" clId="{E903D1E1-5C45-4BD7-8BB2-819464F8089A}" dt="2019-12-11T12:40:01.543" v="492" actId="478"/>
          <ac:picMkLst>
            <pc:docMk/>
            <pc:sldMk cId="2316607110" sldId="304"/>
            <ac:picMk id="6" creationId="{E122566B-0F95-4220-8378-BEB554FECB49}"/>
          </ac:picMkLst>
        </pc:picChg>
        <pc:picChg chg="del">
          <ac:chgData name="Barteld Dijkman" userId="ed548cad-6128-427a-9e3a-0fec9f5d87b1" providerId="ADAL" clId="{E903D1E1-5C45-4BD7-8BB2-819464F8089A}" dt="2019-12-11T12:40:02.834" v="493" actId="478"/>
          <ac:picMkLst>
            <pc:docMk/>
            <pc:sldMk cId="2316607110" sldId="304"/>
            <ac:picMk id="7" creationId="{C106E07E-0A14-4B25-9311-55976BF8DBA7}"/>
          </ac:picMkLst>
        </pc:picChg>
        <pc:picChg chg="add mod">
          <ac:chgData name="Barteld Dijkman" userId="ed548cad-6128-427a-9e3a-0fec9f5d87b1" providerId="ADAL" clId="{E903D1E1-5C45-4BD7-8BB2-819464F8089A}" dt="2019-12-11T12:58:42.180" v="597" actId="1076"/>
          <ac:picMkLst>
            <pc:docMk/>
            <pc:sldMk cId="2316607110" sldId="304"/>
            <ac:picMk id="8" creationId="{6D076278-799E-452F-B02A-F7925FE2592B}"/>
          </ac:picMkLst>
        </pc:picChg>
      </pc:sldChg>
      <pc:sldChg chg="addSp delSp ord">
        <pc:chgData name="Barteld Dijkman" userId="ed548cad-6128-427a-9e3a-0fec9f5d87b1" providerId="ADAL" clId="{E903D1E1-5C45-4BD7-8BB2-819464F8089A}" dt="2019-12-11T12:59:14.114" v="599"/>
        <pc:sldMkLst>
          <pc:docMk/>
          <pc:sldMk cId="16354098" sldId="305"/>
        </pc:sldMkLst>
        <pc:picChg chg="del">
          <ac:chgData name="Barteld Dijkman" userId="ed548cad-6128-427a-9e3a-0fec9f5d87b1" providerId="ADAL" clId="{E903D1E1-5C45-4BD7-8BB2-819464F8089A}" dt="2019-12-11T12:42:22.301" v="507" actId="478"/>
          <ac:picMkLst>
            <pc:docMk/>
            <pc:sldMk cId="16354098" sldId="305"/>
            <ac:picMk id="6" creationId="{DC6AC3D2-2F58-475F-AC95-128C5F14A49B}"/>
          </ac:picMkLst>
        </pc:picChg>
        <pc:picChg chg="del">
          <ac:chgData name="Barteld Dijkman" userId="ed548cad-6128-427a-9e3a-0fec9f5d87b1" providerId="ADAL" clId="{E903D1E1-5C45-4BD7-8BB2-819464F8089A}" dt="2019-12-11T12:42:23.606" v="508" actId="478"/>
          <ac:picMkLst>
            <pc:docMk/>
            <pc:sldMk cId="16354098" sldId="305"/>
            <ac:picMk id="7" creationId="{EA3F09CD-711A-4C0A-9812-3FDC20A1BF2D}"/>
          </ac:picMkLst>
        </pc:picChg>
        <pc:picChg chg="add">
          <ac:chgData name="Barteld Dijkman" userId="ed548cad-6128-427a-9e3a-0fec9f5d87b1" providerId="ADAL" clId="{E903D1E1-5C45-4BD7-8BB2-819464F8089A}" dt="2019-12-11T12:48:22.402" v="530"/>
          <ac:picMkLst>
            <pc:docMk/>
            <pc:sldMk cId="16354098" sldId="305"/>
            <ac:picMk id="8" creationId="{6E454EA6-89A6-4E9E-8FE5-6FE85E193975}"/>
          </ac:picMkLst>
        </pc:picChg>
      </pc:sldChg>
      <pc:sldChg chg="delSp modSp">
        <pc:chgData name="Barteld Dijkman" userId="ed548cad-6128-427a-9e3a-0fec9f5d87b1" providerId="ADAL" clId="{E903D1E1-5C45-4BD7-8BB2-819464F8089A}" dt="2019-12-11T14:46:03.504" v="2246" actId="20577"/>
        <pc:sldMkLst>
          <pc:docMk/>
          <pc:sldMk cId="2531523304" sldId="306"/>
        </pc:sldMkLst>
        <pc:spChg chg="mod">
          <ac:chgData name="Barteld Dijkman" userId="ed548cad-6128-427a-9e3a-0fec9f5d87b1" providerId="ADAL" clId="{E903D1E1-5C45-4BD7-8BB2-819464F8089A}" dt="2019-12-11T13:01:49.050" v="673" actId="20577"/>
          <ac:spMkLst>
            <pc:docMk/>
            <pc:sldMk cId="2531523304" sldId="306"/>
            <ac:spMk id="2" creationId="{E218A7AF-CE6C-4715-BD58-85A0E23D324D}"/>
          </ac:spMkLst>
        </pc:spChg>
        <pc:spChg chg="mod">
          <ac:chgData name="Barteld Dijkman" userId="ed548cad-6128-427a-9e3a-0fec9f5d87b1" providerId="ADAL" clId="{E903D1E1-5C45-4BD7-8BB2-819464F8089A}" dt="2019-12-11T14:46:03.504" v="2246" actId="20577"/>
          <ac:spMkLst>
            <pc:docMk/>
            <pc:sldMk cId="2531523304" sldId="306"/>
            <ac:spMk id="3" creationId="{929B1C26-3CA6-4FF4-A46D-6ADF5C1349F7}"/>
          </ac:spMkLst>
        </pc:spChg>
        <pc:picChg chg="del">
          <ac:chgData name="Barteld Dijkman" userId="ed548cad-6128-427a-9e3a-0fec9f5d87b1" providerId="ADAL" clId="{E903D1E1-5C45-4BD7-8BB2-819464F8089A}" dt="2019-12-11T12:43:22.242" v="516" actId="478"/>
          <ac:picMkLst>
            <pc:docMk/>
            <pc:sldMk cId="2531523304" sldId="306"/>
            <ac:picMk id="6" creationId="{0D3E2816-E286-4204-8CE0-9C4D20C9CD5E}"/>
          </ac:picMkLst>
        </pc:picChg>
        <pc:picChg chg="del">
          <ac:chgData name="Barteld Dijkman" userId="ed548cad-6128-427a-9e3a-0fec9f5d87b1" providerId="ADAL" clId="{E903D1E1-5C45-4BD7-8BB2-819464F8089A}" dt="2019-12-11T12:43:23.557" v="517" actId="478"/>
          <ac:picMkLst>
            <pc:docMk/>
            <pc:sldMk cId="2531523304" sldId="306"/>
            <ac:picMk id="7" creationId="{49CFCD54-9322-450F-A147-D739A0D5BDFC}"/>
          </ac:picMkLst>
        </pc:picChg>
      </pc:sldChg>
      <pc:sldChg chg="addSp delSp modSp modNotesTx">
        <pc:chgData name="Barteld Dijkman" userId="ed548cad-6128-427a-9e3a-0fec9f5d87b1" providerId="ADAL" clId="{E903D1E1-5C45-4BD7-8BB2-819464F8089A}" dt="2019-12-11T14:53:03.194" v="2256" actId="1076"/>
        <pc:sldMkLst>
          <pc:docMk/>
          <pc:sldMk cId="1785874607" sldId="307"/>
        </pc:sldMkLst>
        <pc:spChg chg="mod">
          <ac:chgData name="Barteld Dijkman" userId="ed548cad-6128-427a-9e3a-0fec9f5d87b1" providerId="ADAL" clId="{E903D1E1-5C45-4BD7-8BB2-819464F8089A}" dt="2019-12-11T13:39:21.864" v="1609" actId="20577"/>
          <ac:spMkLst>
            <pc:docMk/>
            <pc:sldMk cId="1785874607" sldId="307"/>
            <ac:spMk id="2" creationId="{585E5B5A-2948-4342-A90C-ECEE552A414F}"/>
          </ac:spMkLst>
        </pc:spChg>
        <pc:spChg chg="add mod">
          <ac:chgData name="Barteld Dijkman" userId="ed548cad-6128-427a-9e3a-0fec9f5d87b1" providerId="ADAL" clId="{E903D1E1-5C45-4BD7-8BB2-819464F8089A}" dt="2019-12-11T13:13:04.379" v="1239" actId="6549"/>
          <ac:spMkLst>
            <pc:docMk/>
            <pc:sldMk cId="1785874607" sldId="307"/>
            <ac:spMk id="8" creationId="{9BE7B397-0466-4ABE-96F5-0EFB73DC2CE8}"/>
          </ac:spMkLst>
        </pc:spChg>
        <pc:picChg chg="del">
          <ac:chgData name="Barteld Dijkman" userId="ed548cad-6128-427a-9e3a-0fec9f5d87b1" providerId="ADAL" clId="{E903D1E1-5C45-4BD7-8BB2-819464F8089A}" dt="2019-12-11T12:43:28.235" v="519" actId="478"/>
          <ac:picMkLst>
            <pc:docMk/>
            <pc:sldMk cId="1785874607" sldId="307"/>
            <ac:picMk id="6" creationId="{67A728A5-D2F9-44C6-9951-59353ACB475B}"/>
          </ac:picMkLst>
        </pc:picChg>
        <pc:picChg chg="del">
          <ac:chgData name="Barteld Dijkman" userId="ed548cad-6128-427a-9e3a-0fec9f5d87b1" providerId="ADAL" clId="{E903D1E1-5C45-4BD7-8BB2-819464F8089A}" dt="2019-12-11T12:43:26.260" v="518" actId="478"/>
          <ac:picMkLst>
            <pc:docMk/>
            <pc:sldMk cId="1785874607" sldId="307"/>
            <ac:picMk id="7" creationId="{02B93F1E-DCA8-4CBA-A0EE-7F9C8EAD3A63}"/>
          </ac:picMkLst>
        </pc:picChg>
        <pc:picChg chg="add mod">
          <ac:chgData name="Barteld Dijkman" userId="ed548cad-6128-427a-9e3a-0fec9f5d87b1" providerId="ADAL" clId="{E903D1E1-5C45-4BD7-8BB2-819464F8089A}" dt="2019-12-11T14:52:58.257" v="2255" actId="1076"/>
          <ac:picMkLst>
            <pc:docMk/>
            <pc:sldMk cId="1785874607" sldId="307"/>
            <ac:picMk id="9" creationId="{D6B52F2E-F9C2-4DE2-872E-4A834B87CBFA}"/>
          </ac:picMkLst>
        </pc:picChg>
        <pc:picChg chg="add mod">
          <ac:chgData name="Barteld Dijkman" userId="ed548cad-6128-427a-9e3a-0fec9f5d87b1" providerId="ADAL" clId="{E903D1E1-5C45-4BD7-8BB2-819464F8089A}" dt="2019-12-11T14:53:03.194" v="2256" actId="1076"/>
          <ac:picMkLst>
            <pc:docMk/>
            <pc:sldMk cId="1785874607" sldId="307"/>
            <ac:picMk id="10" creationId="{4826DFB4-0D27-4873-8936-A1E2F298F8EB}"/>
          </ac:picMkLst>
        </pc:picChg>
      </pc:sldChg>
      <pc:sldChg chg="del">
        <pc:chgData name="Barteld Dijkman" userId="ed548cad-6128-427a-9e3a-0fec9f5d87b1" providerId="ADAL" clId="{E903D1E1-5C45-4BD7-8BB2-819464F8089A}" dt="2019-12-11T12:57:14.047" v="549" actId="47"/>
        <pc:sldMkLst>
          <pc:docMk/>
          <pc:sldMk cId="2182695447" sldId="308"/>
        </pc:sldMkLst>
      </pc:sldChg>
      <pc:sldChg chg="addSp delSp modSp ord">
        <pc:chgData name="Barteld Dijkman" userId="ed548cad-6128-427a-9e3a-0fec9f5d87b1" providerId="ADAL" clId="{E903D1E1-5C45-4BD7-8BB2-819464F8089A}" dt="2019-12-11T13:34:29.631" v="1461"/>
        <pc:sldMkLst>
          <pc:docMk/>
          <pc:sldMk cId="897255271" sldId="309"/>
        </pc:sldMkLst>
        <pc:spChg chg="mod">
          <ac:chgData name="Barteld Dijkman" userId="ed548cad-6128-427a-9e3a-0fec9f5d87b1" providerId="ADAL" clId="{E903D1E1-5C45-4BD7-8BB2-819464F8089A}" dt="2019-12-11T12:49:52.274" v="540" actId="20577"/>
          <ac:spMkLst>
            <pc:docMk/>
            <pc:sldMk cId="897255271" sldId="309"/>
            <ac:spMk id="2" creationId="{BEE0E27E-0287-4E1A-83BD-E71CA24880EF}"/>
          </ac:spMkLst>
        </pc:spChg>
        <pc:spChg chg="del mod">
          <ac:chgData name="Barteld Dijkman" userId="ed548cad-6128-427a-9e3a-0fec9f5d87b1" providerId="ADAL" clId="{E903D1E1-5C45-4BD7-8BB2-819464F8089A}" dt="2019-12-11T12:40:48.346" v="498"/>
          <ac:spMkLst>
            <pc:docMk/>
            <pc:sldMk cId="897255271" sldId="309"/>
            <ac:spMk id="3" creationId="{A3236F3B-7E6F-4B34-8DDE-49592FD71508}"/>
          </ac:spMkLst>
        </pc:spChg>
        <pc:picChg chg="add mod">
          <ac:chgData name="Barteld Dijkman" userId="ed548cad-6128-427a-9e3a-0fec9f5d87b1" providerId="ADAL" clId="{E903D1E1-5C45-4BD7-8BB2-819464F8089A}" dt="2019-12-11T12:50:25.134" v="546" actId="1076"/>
          <ac:picMkLst>
            <pc:docMk/>
            <pc:sldMk cId="897255271" sldId="309"/>
            <ac:picMk id="6" creationId="{0C9F84CA-1032-4D6F-9CBF-04EE6A41248E}"/>
          </ac:picMkLst>
        </pc:picChg>
        <pc:picChg chg="add mod">
          <ac:chgData name="Barteld Dijkman" userId="ed548cad-6128-427a-9e3a-0fec9f5d87b1" providerId="ADAL" clId="{E903D1E1-5C45-4BD7-8BB2-819464F8089A}" dt="2019-12-11T12:50:31.990" v="548" actId="1076"/>
          <ac:picMkLst>
            <pc:docMk/>
            <pc:sldMk cId="897255271" sldId="309"/>
            <ac:picMk id="7" creationId="{746C776A-B3B4-43E0-BE70-81A689AA23CB}"/>
          </ac:picMkLst>
        </pc:picChg>
        <pc:picChg chg="add mod">
          <ac:chgData name="Barteld Dijkman" userId="ed548cad-6128-427a-9e3a-0fec9f5d87b1" providerId="ADAL" clId="{E903D1E1-5C45-4BD7-8BB2-819464F8089A}" dt="2019-12-11T12:50:28.448" v="547" actId="1076"/>
          <ac:picMkLst>
            <pc:docMk/>
            <pc:sldMk cId="897255271" sldId="309"/>
            <ac:picMk id="8" creationId="{D8A0EBFD-BC14-4FFC-9572-C84EF27D0FBE}"/>
          </ac:picMkLst>
        </pc:picChg>
        <pc:picChg chg="add mod">
          <ac:chgData name="Barteld Dijkman" userId="ed548cad-6128-427a-9e3a-0fec9f5d87b1" providerId="ADAL" clId="{E903D1E1-5C45-4BD7-8BB2-819464F8089A}" dt="2019-12-11T12:41:45.688" v="504" actId="1076"/>
          <ac:picMkLst>
            <pc:docMk/>
            <pc:sldMk cId="897255271" sldId="309"/>
            <ac:picMk id="9" creationId="{AC65CD60-0104-44AB-9FB9-FFE9C7EE31D3}"/>
          </ac:picMkLst>
        </pc:picChg>
        <pc:picChg chg="add mod">
          <ac:chgData name="Barteld Dijkman" userId="ed548cad-6128-427a-9e3a-0fec9f5d87b1" providerId="ADAL" clId="{E903D1E1-5C45-4BD7-8BB2-819464F8089A}" dt="2019-12-11T12:42:12.750" v="506" actId="1076"/>
          <ac:picMkLst>
            <pc:docMk/>
            <pc:sldMk cId="897255271" sldId="309"/>
            <ac:picMk id="10" creationId="{A80558BF-CF4F-432D-AD83-61D4925DDF0F}"/>
          </ac:picMkLst>
        </pc:picChg>
      </pc:sldChg>
      <pc:sldChg chg="modSp ord">
        <pc:chgData name="Barteld Dijkman" userId="ed548cad-6128-427a-9e3a-0fec9f5d87b1" providerId="ADAL" clId="{E903D1E1-5C45-4BD7-8BB2-819464F8089A}" dt="2019-12-11T13:57:09.496" v="1783" actId="20577"/>
        <pc:sldMkLst>
          <pc:docMk/>
          <pc:sldMk cId="62727607" sldId="310"/>
        </pc:sldMkLst>
        <pc:spChg chg="mod">
          <ac:chgData name="Barteld Dijkman" userId="ed548cad-6128-427a-9e3a-0fec9f5d87b1" providerId="ADAL" clId="{E903D1E1-5C45-4BD7-8BB2-819464F8089A}" dt="2019-12-11T13:07:17.577" v="957" actId="20577"/>
          <ac:spMkLst>
            <pc:docMk/>
            <pc:sldMk cId="62727607" sldId="310"/>
            <ac:spMk id="2" creationId="{34425E17-76BA-4119-AEF4-7ECB03595C24}"/>
          </ac:spMkLst>
        </pc:spChg>
        <pc:spChg chg="mod">
          <ac:chgData name="Barteld Dijkman" userId="ed548cad-6128-427a-9e3a-0fec9f5d87b1" providerId="ADAL" clId="{E903D1E1-5C45-4BD7-8BB2-819464F8089A}" dt="2019-12-11T13:57:09.496" v="1783" actId="20577"/>
          <ac:spMkLst>
            <pc:docMk/>
            <pc:sldMk cId="62727607" sldId="310"/>
            <ac:spMk id="3" creationId="{40D5EB81-9E0D-424E-A8A2-253996D24BEA}"/>
          </ac:spMkLst>
        </pc:spChg>
      </pc:sldChg>
      <pc:sldChg chg="modSp del">
        <pc:chgData name="Barteld Dijkman" userId="ed548cad-6128-427a-9e3a-0fec9f5d87b1" providerId="ADAL" clId="{E903D1E1-5C45-4BD7-8BB2-819464F8089A}" dt="2019-12-11T14:35:16.244" v="2118" actId="47"/>
        <pc:sldMkLst>
          <pc:docMk/>
          <pc:sldMk cId="2952242146" sldId="311"/>
        </pc:sldMkLst>
        <pc:spChg chg="mod">
          <ac:chgData name="Barteld Dijkman" userId="ed548cad-6128-427a-9e3a-0fec9f5d87b1" providerId="ADAL" clId="{E903D1E1-5C45-4BD7-8BB2-819464F8089A}" dt="2019-12-11T09:52:10.917" v="301" actId="20577"/>
          <ac:spMkLst>
            <pc:docMk/>
            <pc:sldMk cId="2952242146" sldId="311"/>
            <ac:spMk id="2" creationId="{2CEC8FD6-2BED-40C9-AFCE-C3791B6A5CEC}"/>
          </ac:spMkLst>
        </pc:spChg>
        <pc:spChg chg="mod">
          <ac:chgData name="Barteld Dijkman" userId="ed548cad-6128-427a-9e3a-0fec9f5d87b1" providerId="ADAL" clId="{E903D1E1-5C45-4BD7-8BB2-819464F8089A}" dt="2019-12-11T09:52:15.778" v="303" actId="27636"/>
          <ac:spMkLst>
            <pc:docMk/>
            <pc:sldMk cId="2952242146" sldId="311"/>
            <ac:spMk id="3" creationId="{80721365-FAA3-46B6-8DC6-91E6E7890FC3}"/>
          </ac:spMkLst>
        </pc:spChg>
      </pc:sldChg>
      <pc:sldChg chg="del">
        <pc:chgData name="Barteld Dijkman" userId="ed548cad-6128-427a-9e3a-0fec9f5d87b1" providerId="ADAL" clId="{E903D1E1-5C45-4BD7-8BB2-819464F8089A}" dt="2019-12-11T12:57:14.047" v="549" actId="47"/>
        <pc:sldMkLst>
          <pc:docMk/>
          <pc:sldMk cId="1241427871" sldId="312"/>
        </pc:sldMkLst>
      </pc:sldChg>
      <pc:sldChg chg="addSp modSp del">
        <pc:chgData name="Barteld Dijkman" userId="ed548cad-6128-427a-9e3a-0fec9f5d87b1" providerId="ADAL" clId="{E903D1E1-5C45-4BD7-8BB2-819464F8089A}" dt="2019-12-11T12:44:16.902" v="524" actId="47"/>
        <pc:sldMkLst>
          <pc:docMk/>
          <pc:sldMk cId="537901976" sldId="313"/>
        </pc:sldMkLst>
        <pc:spChg chg="mod">
          <ac:chgData name="Barteld Dijkman" userId="ed548cad-6128-427a-9e3a-0fec9f5d87b1" providerId="ADAL" clId="{E903D1E1-5C45-4BD7-8BB2-819464F8089A}" dt="2019-12-11T12:21:50.543" v="434" actId="6549"/>
          <ac:spMkLst>
            <pc:docMk/>
            <pc:sldMk cId="537901976" sldId="313"/>
            <ac:spMk id="2" creationId="{AFDCD1CF-1BCF-4989-9103-6390468B2E4B}"/>
          </ac:spMkLst>
        </pc:spChg>
        <pc:spChg chg="mod">
          <ac:chgData name="Barteld Dijkman" userId="ed548cad-6128-427a-9e3a-0fec9f5d87b1" providerId="ADAL" clId="{E903D1E1-5C45-4BD7-8BB2-819464F8089A}" dt="2019-12-11T12:22:03.751" v="468" actId="6549"/>
          <ac:spMkLst>
            <pc:docMk/>
            <pc:sldMk cId="537901976" sldId="313"/>
            <ac:spMk id="3" creationId="{3E77DF5B-C10E-47A0-8C4B-BD05CE094773}"/>
          </ac:spMkLst>
        </pc:spChg>
        <pc:picChg chg="add mod">
          <ac:chgData name="Barteld Dijkman" userId="ed548cad-6128-427a-9e3a-0fec9f5d87b1" providerId="ADAL" clId="{E903D1E1-5C45-4BD7-8BB2-819464F8089A}" dt="2019-12-11T12:22:13.322" v="471" actId="1076"/>
          <ac:picMkLst>
            <pc:docMk/>
            <pc:sldMk cId="537901976" sldId="313"/>
            <ac:picMk id="6" creationId="{893091EA-AAE8-4ACE-AD2E-2FE4D371CE51}"/>
          </ac:picMkLst>
        </pc:picChg>
      </pc:sldChg>
      <pc:sldChg chg="addSp modSp ord">
        <pc:chgData name="Barteld Dijkman" userId="ed548cad-6128-427a-9e3a-0fec9f5d87b1" providerId="ADAL" clId="{E903D1E1-5C45-4BD7-8BB2-819464F8089A}" dt="2019-12-11T14:05:32.508" v="1800"/>
        <pc:sldMkLst>
          <pc:docMk/>
          <pc:sldMk cId="454694794" sldId="314"/>
        </pc:sldMkLst>
        <pc:spChg chg="mod">
          <ac:chgData name="Barteld Dijkman" userId="ed548cad-6128-427a-9e3a-0fec9f5d87b1" providerId="ADAL" clId="{E903D1E1-5C45-4BD7-8BB2-819464F8089A}" dt="2019-12-11T09:45:03.354" v="61" actId="313"/>
          <ac:spMkLst>
            <pc:docMk/>
            <pc:sldMk cId="454694794" sldId="314"/>
            <ac:spMk id="2" creationId="{BD5747CA-1112-4674-9779-54DD2FBB63B4}"/>
          </ac:spMkLst>
        </pc:spChg>
        <pc:spChg chg="mod">
          <ac:chgData name="Barteld Dijkman" userId="ed548cad-6128-427a-9e3a-0fec9f5d87b1" providerId="ADAL" clId="{E903D1E1-5C45-4BD7-8BB2-819464F8089A}" dt="2019-12-11T14:04:27.570" v="1795" actId="20577"/>
          <ac:spMkLst>
            <pc:docMk/>
            <pc:sldMk cId="454694794" sldId="314"/>
            <ac:spMk id="3" creationId="{15629F02-E22D-4D7B-B0CF-A256B2D391DE}"/>
          </ac:spMkLst>
        </pc:spChg>
        <pc:picChg chg="add mod">
          <ac:chgData name="Barteld Dijkman" userId="ed548cad-6128-427a-9e3a-0fec9f5d87b1" providerId="ADAL" clId="{E903D1E1-5C45-4BD7-8BB2-819464F8089A}" dt="2019-12-11T14:04:36.025" v="1797" actId="1076"/>
          <ac:picMkLst>
            <pc:docMk/>
            <pc:sldMk cId="454694794" sldId="314"/>
            <ac:picMk id="6" creationId="{FBAF7274-004B-43A7-8C1B-4CFDB01D86EE}"/>
          </ac:picMkLst>
        </pc:picChg>
      </pc:sldChg>
      <pc:sldChg chg="addSp delSp modSp add modTransition">
        <pc:chgData name="Barteld Dijkman" userId="ed548cad-6128-427a-9e3a-0fec9f5d87b1" providerId="ADAL" clId="{E903D1E1-5C45-4BD7-8BB2-819464F8089A}" dt="2019-12-11T13:39:41.103" v="1610" actId="5793"/>
        <pc:sldMkLst>
          <pc:docMk/>
          <pc:sldMk cId="3280647018" sldId="315"/>
        </pc:sldMkLst>
        <pc:spChg chg="del">
          <ac:chgData name="Barteld Dijkman" userId="ed548cad-6128-427a-9e3a-0fec9f5d87b1" providerId="ADAL" clId="{E903D1E1-5C45-4BD7-8BB2-819464F8089A}" dt="2019-12-11T13:16:38.961" v="1321"/>
          <ac:spMkLst>
            <pc:docMk/>
            <pc:sldMk cId="3280647018" sldId="315"/>
            <ac:spMk id="2" creationId="{656A3DBA-249C-411F-8DAB-D68F9BA26BAC}"/>
          </ac:spMkLst>
        </pc:spChg>
        <pc:spChg chg="add mod">
          <ac:chgData name="Barteld Dijkman" userId="ed548cad-6128-427a-9e3a-0fec9f5d87b1" providerId="ADAL" clId="{E903D1E1-5C45-4BD7-8BB2-819464F8089A}" dt="2019-12-11T13:33:18.106" v="1447" actId="20577"/>
          <ac:spMkLst>
            <pc:docMk/>
            <pc:sldMk cId="3280647018" sldId="315"/>
            <ac:spMk id="3" creationId="{45235B04-006A-49B5-BF36-0D2331BA211A}"/>
          </ac:spMkLst>
        </pc:spChg>
        <pc:spChg chg="add mod">
          <ac:chgData name="Barteld Dijkman" userId="ed548cad-6128-427a-9e3a-0fec9f5d87b1" providerId="ADAL" clId="{E903D1E1-5C45-4BD7-8BB2-819464F8089A}" dt="2019-12-11T13:39:41.103" v="1610" actId="5793"/>
          <ac:spMkLst>
            <pc:docMk/>
            <pc:sldMk cId="3280647018" sldId="315"/>
            <ac:spMk id="4" creationId="{3EB8E952-FC27-4D3A-997B-71FAE12D59F8}"/>
          </ac:spMkLst>
        </pc:spChg>
        <pc:picChg chg="add mod">
          <ac:chgData name="Barteld Dijkman" userId="ed548cad-6128-427a-9e3a-0fec9f5d87b1" providerId="ADAL" clId="{E903D1E1-5C45-4BD7-8BB2-819464F8089A}" dt="2019-12-11T13:18:19.358" v="1349" actId="1076"/>
          <ac:picMkLst>
            <pc:docMk/>
            <pc:sldMk cId="3280647018" sldId="315"/>
            <ac:picMk id="5" creationId="{57C56B17-2E73-4109-B554-1337302258F6}"/>
          </ac:picMkLst>
        </pc:picChg>
      </pc:sldChg>
      <pc:sldChg chg="addSp delSp modSp add del modTransition">
        <pc:chgData name="Barteld Dijkman" userId="ed548cad-6128-427a-9e3a-0fec9f5d87b1" providerId="ADAL" clId="{E903D1E1-5C45-4BD7-8BB2-819464F8089A}" dt="2019-12-11T13:32:30.013" v="1428" actId="47"/>
        <pc:sldMkLst>
          <pc:docMk/>
          <pc:sldMk cId="616968683" sldId="316"/>
        </pc:sldMkLst>
        <pc:spChg chg="del">
          <ac:chgData name="Barteld Dijkman" userId="ed548cad-6128-427a-9e3a-0fec9f5d87b1" providerId="ADAL" clId="{E903D1E1-5C45-4BD7-8BB2-819464F8089A}" dt="2019-12-11T13:16:38.961" v="1321"/>
          <ac:spMkLst>
            <pc:docMk/>
            <pc:sldMk cId="616968683" sldId="316"/>
            <ac:spMk id="2" creationId="{55E62F5D-03AB-41E0-9FDE-17E4308EEA8E}"/>
          </ac:spMkLst>
        </pc:spChg>
        <pc:spChg chg="add mod">
          <ac:chgData name="Barteld Dijkman" userId="ed548cad-6128-427a-9e3a-0fec9f5d87b1" providerId="ADAL" clId="{E903D1E1-5C45-4BD7-8BB2-819464F8089A}" dt="2019-12-11T13:32:18.968" v="1427"/>
          <ac:spMkLst>
            <pc:docMk/>
            <pc:sldMk cId="616968683" sldId="316"/>
            <ac:spMk id="3" creationId="{4B13D8FB-CC1F-4CD8-B4BC-E9610F1B67CA}"/>
          </ac:spMkLst>
        </pc:spChg>
        <pc:spChg chg="add mod">
          <ac:chgData name="Barteld Dijkman" userId="ed548cad-6128-427a-9e3a-0fec9f5d87b1" providerId="ADAL" clId="{E903D1E1-5C45-4BD7-8BB2-819464F8089A}" dt="2019-12-11T13:19:10.104" v="1355" actId="20577"/>
          <ac:spMkLst>
            <pc:docMk/>
            <pc:sldMk cId="616968683" sldId="316"/>
            <ac:spMk id="4" creationId="{1A1F5327-1CCF-481B-B9B6-0F5364C98340}"/>
          </ac:spMkLst>
        </pc:spChg>
      </pc:sldChg>
      <pc:sldChg chg="addSp delSp modSp add modTransition">
        <pc:chgData name="Barteld Dijkman" userId="ed548cad-6128-427a-9e3a-0fec9f5d87b1" providerId="ADAL" clId="{E903D1E1-5C45-4BD7-8BB2-819464F8089A}" dt="2019-12-11T13:39:49.054" v="1612" actId="5793"/>
        <pc:sldMkLst>
          <pc:docMk/>
          <pc:sldMk cId="220492029" sldId="317"/>
        </pc:sldMkLst>
        <pc:spChg chg="del">
          <ac:chgData name="Barteld Dijkman" userId="ed548cad-6128-427a-9e3a-0fec9f5d87b1" providerId="ADAL" clId="{E903D1E1-5C45-4BD7-8BB2-819464F8089A}" dt="2019-12-11T13:16:38.961" v="1321"/>
          <ac:spMkLst>
            <pc:docMk/>
            <pc:sldMk cId="220492029" sldId="317"/>
            <ac:spMk id="2" creationId="{0DE4765B-C9A9-49A2-962C-5F09E2B13D68}"/>
          </ac:spMkLst>
        </pc:spChg>
        <pc:spChg chg="add mod">
          <ac:chgData name="Barteld Dijkman" userId="ed548cad-6128-427a-9e3a-0fec9f5d87b1" providerId="ADAL" clId="{E903D1E1-5C45-4BD7-8BB2-819464F8089A}" dt="2019-12-11T13:33:33.519" v="1453" actId="20577"/>
          <ac:spMkLst>
            <pc:docMk/>
            <pc:sldMk cId="220492029" sldId="317"/>
            <ac:spMk id="3" creationId="{1EDC7613-0E59-4151-9550-CFB7FAFC6E86}"/>
          </ac:spMkLst>
        </pc:spChg>
        <pc:spChg chg="add mod">
          <ac:chgData name="Barteld Dijkman" userId="ed548cad-6128-427a-9e3a-0fec9f5d87b1" providerId="ADAL" clId="{E903D1E1-5C45-4BD7-8BB2-819464F8089A}" dt="2019-12-11T13:39:49.054" v="1612" actId="5793"/>
          <ac:spMkLst>
            <pc:docMk/>
            <pc:sldMk cId="220492029" sldId="317"/>
            <ac:spMk id="4" creationId="{423F0564-67C8-4791-AE61-ED41288077C7}"/>
          </ac:spMkLst>
        </pc:spChg>
        <pc:picChg chg="add mod">
          <ac:chgData name="Barteld Dijkman" userId="ed548cad-6128-427a-9e3a-0fec9f5d87b1" providerId="ADAL" clId="{E903D1E1-5C45-4BD7-8BB2-819464F8089A}" dt="2019-12-11T13:23:05.236" v="1382" actId="1076"/>
          <ac:picMkLst>
            <pc:docMk/>
            <pc:sldMk cId="220492029" sldId="317"/>
            <ac:picMk id="5" creationId="{1B3443B9-CD50-493B-BF3A-A5A512211B1B}"/>
          </ac:picMkLst>
        </pc:picChg>
      </pc:sldChg>
      <pc:sldChg chg="addSp modSp add">
        <pc:chgData name="Barteld Dijkman" userId="ed548cad-6128-427a-9e3a-0fec9f5d87b1" providerId="ADAL" clId="{E903D1E1-5C45-4BD7-8BB2-819464F8089A}" dt="2019-12-11T13:39:45.184" v="1611" actId="5793"/>
        <pc:sldMkLst>
          <pc:docMk/>
          <pc:sldMk cId="2511981346" sldId="318"/>
        </pc:sldMkLst>
        <pc:spChg chg="mod">
          <ac:chgData name="Barteld Dijkman" userId="ed548cad-6128-427a-9e3a-0fec9f5d87b1" providerId="ADAL" clId="{E903D1E1-5C45-4BD7-8BB2-819464F8089A}" dt="2019-12-11T13:33:23.583" v="1450" actId="20577"/>
          <ac:spMkLst>
            <pc:docMk/>
            <pc:sldMk cId="2511981346" sldId="318"/>
            <ac:spMk id="3" creationId="{4B13D8FB-CC1F-4CD8-B4BC-E9610F1B67CA}"/>
          </ac:spMkLst>
        </pc:spChg>
        <pc:spChg chg="mod">
          <ac:chgData name="Barteld Dijkman" userId="ed548cad-6128-427a-9e3a-0fec9f5d87b1" providerId="ADAL" clId="{E903D1E1-5C45-4BD7-8BB2-819464F8089A}" dt="2019-12-11T13:39:45.184" v="1611" actId="5793"/>
          <ac:spMkLst>
            <pc:docMk/>
            <pc:sldMk cId="2511981346" sldId="318"/>
            <ac:spMk id="4" creationId="{1A1F5327-1CCF-481B-B9B6-0F5364C98340}"/>
          </ac:spMkLst>
        </pc:spChg>
        <pc:picChg chg="add mod">
          <ac:chgData name="Barteld Dijkman" userId="ed548cad-6128-427a-9e3a-0fec9f5d87b1" providerId="ADAL" clId="{E903D1E1-5C45-4BD7-8BB2-819464F8089A}" dt="2019-12-11T13:31:23.681" v="1403" actId="1076"/>
          <ac:picMkLst>
            <pc:docMk/>
            <pc:sldMk cId="2511981346" sldId="318"/>
            <ac:picMk id="2" creationId="{2FE49044-C834-442E-A966-FC16FD1601A0}"/>
          </ac:picMkLst>
        </pc:picChg>
      </pc:sldChg>
      <pc:sldChg chg="addSp modSp add">
        <pc:chgData name="Barteld Dijkman" userId="ed548cad-6128-427a-9e3a-0fec9f5d87b1" providerId="ADAL" clId="{E903D1E1-5C45-4BD7-8BB2-819464F8089A}" dt="2019-12-11T13:39:52.699" v="1613" actId="5793"/>
        <pc:sldMkLst>
          <pc:docMk/>
          <pc:sldMk cId="1364339745" sldId="319"/>
        </pc:sldMkLst>
        <pc:spChg chg="mod">
          <ac:chgData name="Barteld Dijkman" userId="ed548cad-6128-427a-9e3a-0fec9f5d87b1" providerId="ADAL" clId="{E903D1E1-5C45-4BD7-8BB2-819464F8089A}" dt="2019-12-11T13:33:37.991" v="1456" actId="20577"/>
          <ac:spMkLst>
            <pc:docMk/>
            <pc:sldMk cId="1364339745" sldId="319"/>
            <ac:spMk id="3" creationId="{1EDC7613-0E59-4151-9550-CFB7FAFC6E86}"/>
          </ac:spMkLst>
        </pc:spChg>
        <pc:spChg chg="mod">
          <ac:chgData name="Barteld Dijkman" userId="ed548cad-6128-427a-9e3a-0fec9f5d87b1" providerId="ADAL" clId="{E903D1E1-5C45-4BD7-8BB2-819464F8089A}" dt="2019-12-11T13:39:52.699" v="1613" actId="5793"/>
          <ac:spMkLst>
            <pc:docMk/>
            <pc:sldMk cId="1364339745" sldId="319"/>
            <ac:spMk id="4" creationId="{423F0564-67C8-4791-AE61-ED41288077C7}"/>
          </ac:spMkLst>
        </pc:spChg>
        <pc:picChg chg="add mod">
          <ac:chgData name="Barteld Dijkman" userId="ed548cad-6128-427a-9e3a-0fec9f5d87b1" providerId="ADAL" clId="{E903D1E1-5C45-4BD7-8BB2-819464F8089A}" dt="2019-12-11T13:26:53.306" v="1391" actId="1076"/>
          <ac:picMkLst>
            <pc:docMk/>
            <pc:sldMk cId="1364339745" sldId="319"/>
            <ac:picMk id="2" creationId="{087BB3FC-1DFF-4B38-A118-B6A024221F9E}"/>
          </ac:picMkLst>
        </pc:picChg>
      </pc:sldChg>
      <pc:sldChg chg="addSp modSp add">
        <pc:chgData name="Barteld Dijkman" userId="ed548cad-6128-427a-9e3a-0fec9f5d87b1" providerId="ADAL" clId="{E903D1E1-5C45-4BD7-8BB2-819464F8089A}" dt="2019-12-11T13:39:55.360" v="1614" actId="5793"/>
        <pc:sldMkLst>
          <pc:docMk/>
          <pc:sldMk cId="3494709219" sldId="320"/>
        </pc:sldMkLst>
        <pc:spChg chg="mod">
          <ac:chgData name="Barteld Dijkman" userId="ed548cad-6128-427a-9e3a-0fec9f5d87b1" providerId="ADAL" clId="{E903D1E1-5C45-4BD7-8BB2-819464F8089A}" dt="2019-12-11T13:33:44.214" v="1459" actId="20577"/>
          <ac:spMkLst>
            <pc:docMk/>
            <pc:sldMk cId="3494709219" sldId="320"/>
            <ac:spMk id="3" creationId="{1EDC7613-0E59-4151-9550-CFB7FAFC6E86}"/>
          </ac:spMkLst>
        </pc:spChg>
        <pc:spChg chg="mod">
          <ac:chgData name="Barteld Dijkman" userId="ed548cad-6128-427a-9e3a-0fec9f5d87b1" providerId="ADAL" clId="{E903D1E1-5C45-4BD7-8BB2-819464F8089A}" dt="2019-12-11T13:39:55.360" v="1614" actId="5793"/>
          <ac:spMkLst>
            <pc:docMk/>
            <pc:sldMk cId="3494709219" sldId="320"/>
            <ac:spMk id="4" creationId="{423F0564-67C8-4791-AE61-ED41288077C7}"/>
          </ac:spMkLst>
        </pc:spChg>
        <pc:picChg chg="add mod">
          <ac:chgData name="Barteld Dijkman" userId="ed548cad-6128-427a-9e3a-0fec9f5d87b1" providerId="ADAL" clId="{E903D1E1-5C45-4BD7-8BB2-819464F8089A}" dt="2019-12-11T13:29:59.061" v="1400" actId="14100"/>
          <ac:picMkLst>
            <pc:docMk/>
            <pc:sldMk cId="3494709219" sldId="320"/>
            <ac:picMk id="2" creationId="{022868A3-7F16-4609-B18A-02213BD3032D}"/>
          </ac:picMkLst>
        </pc:picChg>
      </pc:sldChg>
      <pc:sldChg chg="addSp add">
        <pc:chgData name="Barteld Dijkman" userId="ed548cad-6128-427a-9e3a-0fec9f5d87b1" providerId="ADAL" clId="{E903D1E1-5C45-4BD7-8BB2-819464F8089A}" dt="2019-12-11T13:46:54.269" v="1649"/>
        <pc:sldMkLst>
          <pc:docMk/>
          <pc:sldMk cId="1734566299" sldId="321"/>
        </pc:sldMkLst>
        <pc:picChg chg="add">
          <ac:chgData name="Barteld Dijkman" userId="ed548cad-6128-427a-9e3a-0fec9f5d87b1" providerId="ADAL" clId="{E903D1E1-5C45-4BD7-8BB2-819464F8089A}" dt="2019-12-11T13:46:54.269" v="1649"/>
          <ac:picMkLst>
            <pc:docMk/>
            <pc:sldMk cId="1734566299" sldId="321"/>
            <ac:picMk id="2" creationId="{697B1A43-C668-4712-8E02-AC96402B5FC4}"/>
          </ac:picMkLst>
        </pc:picChg>
      </pc:sldChg>
      <pc:sldChg chg="modSp add ord">
        <pc:chgData name="Barteld Dijkman" userId="ed548cad-6128-427a-9e3a-0fec9f5d87b1" providerId="ADAL" clId="{E903D1E1-5C45-4BD7-8BB2-819464F8089A}" dt="2019-12-11T14:45:57.130" v="2245" actId="20577"/>
        <pc:sldMkLst>
          <pc:docMk/>
          <pc:sldMk cId="2006780566" sldId="322"/>
        </pc:sldMkLst>
        <pc:spChg chg="mod">
          <ac:chgData name="Barteld Dijkman" userId="ed548cad-6128-427a-9e3a-0fec9f5d87b1" providerId="ADAL" clId="{E903D1E1-5C45-4BD7-8BB2-819464F8089A}" dt="2019-12-11T13:35:51.075" v="1497" actId="20577"/>
          <ac:spMkLst>
            <pc:docMk/>
            <pc:sldMk cId="2006780566" sldId="322"/>
            <ac:spMk id="2" creationId="{B5360052-2DCB-4191-9A2B-7093FE999382}"/>
          </ac:spMkLst>
        </pc:spChg>
        <pc:spChg chg="mod">
          <ac:chgData name="Barteld Dijkman" userId="ed548cad-6128-427a-9e3a-0fec9f5d87b1" providerId="ADAL" clId="{E903D1E1-5C45-4BD7-8BB2-819464F8089A}" dt="2019-12-11T14:45:57.130" v="2245" actId="20577"/>
          <ac:spMkLst>
            <pc:docMk/>
            <pc:sldMk cId="2006780566" sldId="322"/>
            <ac:spMk id="3" creationId="{72E0EAFD-33E7-466F-B6F3-4548BCF00E5A}"/>
          </ac:spMkLst>
        </pc:spChg>
      </pc:sldChg>
      <pc:sldChg chg="addSp add">
        <pc:chgData name="Barteld Dijkman" userId="ed548cad-6128-427a-9e3a-0fec9f5d87b1" providerId="ADAL" clId="{E903D1E1-5C45-4BD7-8BB2-819464F8089A}" dt="2019-12-11T13:47:35.435" v="1650"/>
        <pc:sldMkLst>
          <pc:docMk/>
          <pc:sldMk cId="1690230442" sldId="323"/>
        </pc:sldMkLst>
        <pc:picChg chg="add">
          <ac:chgData name="Barteld Dijkman" userId="ed548cad-6128-427a-9e3a-0fec9f5d87b1" providerId="ADAL" clId="{E903D1E1-5C45-4BD7-8BB2-819464F8089A}" dt="2019-12-11T13:47:35.435" v="1650"/>
          <ac:picMkLst>
            <pc:docMk/>
            <pc:sldMk cId="1690230442" sldId="323"/>
            <ac:picMk id="2" creationId="{42DC883E-620D-4100-8E20-54CFD87448E5}"/>
          </ac:picMkLst>
        </pc:picChg>
      </pc:sldChg>
      <pc:sldChg chg="modSp add del">
        <pc:chgData name="Barteld Dijkman" userId="ed548cad-6128-427a-9e3a-0fec9f5d87b1" providerId="ADAL" clId="{E903D1E1-5C45-4BD7-8BB2-819464F8089A}" dt="2019-12-11T14:56:37.988" v="2388" actId="47"/>
        <pc:sldMkLst>
          <pc:docMk/>
          <pc:sldMk cId="2108250606" sldId="324"/>
        </pc:sldMkLst>
        <pc:spChg chg="mod">
          <ac:chgData name="Barteld Dijkman" userId="ed548cad-6128-427a-9e3a-0fec9f5d87b1" providerId="ADAL" clId="{E903D1E1-5C45-4BD7-8BB2-819464F8089A}" dt="2019-12-11T13:47:46.181" v="1652" actId="27636"/>
          <ac:spMkLst>
            <pc:docMk/>
            <pc:sldMk cId="2108250606" sldId="324"/>
            <ac:spMk id="2" creationId="{2B4C4A51-D461-4B78-A777-AE7BE4BB65A5}"/>
          </ac:spMkLst>
        </pc:spChg>
      </pc:sldChg>
      <pc:sldChg chg="addSp modSp add">
        <pc:chgData name="Barteld Dijkman" userId="ed548cad-6128-427a-9e3a-0fec9f5d87b1" providerId="ADAL" clId="{E903D1E1-5C45-4BD7-8BB2-819464F8089A}" dt="2019-12-11T13:54:18.101" v="1777" actId="20577"/>
        <pc:sldMkLst>
          <pc:docMk/>
          <pc:sldMk cId="1292253835" sldId="325"/>
        </pc:sldMkLst>
        <pc:spChg chg="mod">
          <ac:chgData name="Barteld Dijkman" userId="ed548cad-6128-427a-9e3a-0fec9f5d87b1" providerId="ADAL" clId="{E903D1E1-5C45-4BD7-8BB2-819464F8089A}" dt="2019-12-11T13:54:18.101" v="1777" actId="20577"/>
          <ac:spMkLst>
            <pc:docMk/>
            <pc:sldMk cId="1292253835" sldId="325"/>
            <ac:spMk id="2" creationId="{F9E45C00-91E1-45B6-A38C-E36E004FB8B5}"/>
          </ac:spMkLst>
        </pc:spChg>
        <pc:spChg chg="mod">
          <ac:chgData name="Barteld Dijkman" userId="ed548cad-6128-427a-9e3a-0fec9f5d87b1" providerId="ADAL" clId="{E903D1E1-5C45-4BD7-8BB2-819464F8089A}" dt="2019-12-11T13:54:03.786" v="1771" actId="20577"/>
          <ac:spMkLst>
            <pc:docMk/>
            <pc:sldMk cId="1292253835" sldId="325"/>
            <ac:spMk id="3" creationId="{51DB2CB7-B3A3-4890-A766-858F048F4104}"/>
          </ac:spMkLst>
        </pc:spChg>
        <pc:picChg chg="add mod">
          <ac:chgData name="Barteld Dijkman" userId="ed548cad-6128-427a-9e3a-0fec9f5d87b1" providerId="ADAL" clId="{E903D1E1-5C45-4BD7-8BB2-819464F8089A}" dt="2019-12-11T13:53:15.142" v="1764" actId="1076"/>
          <ac:picMkLst>
            <pc:docMk/>
            <pc:sldMk cId="1292253835" sldId="325"/>
            <ac:picMk id="6" creationId="{181865D1-3C63-4DC6-A9BC-5393B88476E9}"/>
          </ac:picMkLst>
        </pc:picChg>
      </pc:sldChg>
      <pc:sldChg chg="addSp modSp add">
        <pc:chgData name="Barteld Dijkman" userId="ed548cad-6128-427a-9e3a-0fec9f5d87b1" providerId="ADAL" clId="{E903D1E1-5C45-4BD7-8BB2-819464F8089A}" dt="2019-12-11T14:43:38.322" v="2231" actId="20577"/>
        <pc:sldMkLst>
          <pc:docMk/>
          <pc:sldMk cId="1716946491" sldId="326"/>
        </pc:sldMkLst>
        <pc:spChg chg="mod">
          <ac:chgData name="Barteld Dijkman" userId="ed548cad-6128-427a-9e3a-0fec9f5d87b1" providerId="ADAL" clId="{E903D1E1-5C45-4BD7-8BB2-819464F8089A}" dt="2019-12-11T14:41:56.730" v="2157" actId="122"/>
          <ac:spMkLst>
            <pc:docMk/>
            <pc:sldMk cId="1716946491" sldId="326"/>
            <ac:spMk id="2" creationId="{6A022F3F-F095-4BF2-A4E7-B2C24601814E}"/>
          </ac:spMkLst>
        </pc:spChg>
        <pc:spChg chg="mod">
          <ac:chgData name="Barteld Dijkman" userId="ed548cad-6128-427a-9e3a-0fec9f5d87b1" providerId="ADAL" clId="{E903D1E1-5C45-4BD7-8BB2-819464F8089A}" dt="2019-12-11T14:42:13.620" v="2170" actId="14100"/>
          <ac:spMkLst>
            <pc:docMk/>
            <pc:sldMk cId="1716946491" sldId="326"/>
            <ac:spMk id="3" creationId="{30A8402B-58DC-49B4-86E4-7033AFCA0E93}"/>
          </ac:spMkLst>
        </pc:spChg>
        <pc:spChg chg="add mod">
          <ac:chgData name="Barteld Dijkman" userId="ed548cad-6128-427a-9e3a-0fec9f5d87b1" providerId="ADAL" clId="{E903D1E1-5C45-4BD7-8BB2-819464F8089A}" dt="2019-12-11T14:42:54.404" v="2178" actId="1076"/>
          <ac:spMkLst>
            <pc:docMk/>
            <pc:sldMk cId="1716946491" sldId="326"/>
            <ac:spMk id="6" creationId="{35967135-ABF4-4ED0-8062-DBD8358E70BC}"/>
          </ac:spMkLst>
        </pc:spChg>
        <pc:spChg chg="add mod">
          <ac:chgData name="Barteld Dijkman" userId="ed548cad-6128-427a-9e3a-0fec9f5d87b1" providerId="ADAL" clId="{E903D1E1-5C45-4BD7-8BB2-819464F8089A}" dt="2019-12-11T14:43:38.322" v="2231" actId="20577"/>
          <ac:spMkLst>
            <pc:docMk/>
            <pc:sldMk cId="1716946491" sldId="326"/>
            <ac:spMk id="7" creationId="{AC933493-A097-484E-9FD9-56496ED33800}"/>
          </ac:spMkLst>
        </pc:spChg>
      </pc:sldChg>
      <pc:sldChg chg="modSp add del">
        <pc:chgData name="Barteld Dijkman" userId="ed548cad-6128-427a-9e3a-0fec9f5d87b1" providerId="ADAL" clId="{E903D1E1-5C45-4BD7-8BB2-819464F8089A}" dt="2019-12-11T14:43:48.657" v="2232" actId="47"/>
        <pc:sldMkLst>
          <pc:docMk/>
          <pc:sldMk cId="2878422656" sldId="327"/>
        </pc:sldMkLst>
        <pc:spChg chg="mod">
          <ac:chgData name="Barteld Dijkman" userId="ed548cad-6128-427a-9e3a-0fec9f5d87b1" providerId="ADAL" clId="{E903D1E1-5C45-4BD7-8BB2-819464F8089A}" dt="2019-12-11T14:41:00.344" v="2134"/>
          <ac:spMkLst>
            <pc:docMk/>
            <pc:sldMk cId="2878422656" sldId="327"/>
            <ac:spMk id="2" creationId="{FF29C158-46BC-4FE1-AC37-C9C9348B1DE8}"/>
          </ac:spMkLst>
        </pc:spChg>
        <pc:spChg chg="mod">
          <ac:chgData name="Barteld Dijkman" userId="ed548cad-6128-427a-9e3a-0fec9f5d87b1" providerId="ADAL" clId="{E903D1E1-5C45-4BD7-8BB2-819464F8089A}" dt="2019-12-11T14:40:52.087" v="2131"/>
          <ac:spMkLst>
            <pc:docMk/>
            <pc:sldMk cId="2878422656" sldId="327"/>
            <ac:spMk id="3" creationId="{AC0C8906-61AB-478B-B5AB-1C5F8730442E}"/>
          </ac:spMkLst>
        </pc:spChg>
      </pc:sldChg>
      <pc:sldChg chg="addSp modSp add">
        <pc:chgData name="Barteld Dijkman" userId="ed548cad-6128-427a-9e3a-0fec9f5d87b1" providerId="ADAL" clId="{E903D1E1-5C45-4BD7-8BB2-819464F8089A}" dt="2019-12-11T14:56:01.619" v="2387" actId="20577"/>
        <pc:sldMkLst>
          <pc:docMk/>
          <pc:sldMk cId="3958639531" sldId="327"/>
        </pc:sldMkLst>
        <pc:spChg chg="mod">
          <ac:chgData name="Barteld Dijkman" userId="ed548cad-6128-427a-9e3a-0fec9f5d87b1" providerId="ADAL" clId="{E903D1E1-5C45-4BD7-8BB2-819464F8089A}" dt="2019-12-11T14:53:52.512" v="2266" actId="20577"/>
          <ac:spMkLst>
            <pc:docMk/>
            <pc:sldMk cId="3958639531" sldId="327"/>
            <ac:spMk id="2" creationId="{0F92A850-7517-4A46-BEE0-C17CAAF8FFC8}"/>
          </ac:spMkLst>
        </pc:spChg>
        <pc:spChg chg="mod">
          <ac:chgData name="Barteld Dijkman" userId="ed548cad-6128-427a-9e3a-0fec9f5d87b1" providerId="ADAL" clId="{E903D1E1-5C45-4BD7-8BB2-819464F8089A}" dt="2019-12-11T14:56:01.619" v="2387" actId="20577"/>
          <ac:spMkLst>
            <pc:docMk/>
            <pc:sldMk cId="3958639531" sldId="327"/>
            <ac:spMk id="3" creationId="{1063749E-9848-4FC4-9E09-0CC214869C4C}"/>
          </ac:spMkLst>
        </pc:spChg>
        <pc:picChg chg="add mod">
          <ac:chgData name="Barteld Dijkman" userId="ed548cad-6128-427a-9e3a-0fec9f5d87b1" providerId="ADAL" clId="{E903D1E1-5C45-4BD7-8BB2-819464F8089A}" dt="2019-12-11T14:54:21.987" v="2269" actId="1076"/>
          <ac:picMkLst>
            <pc:docMk/>
            <pc:sldMk cId="3958639531" sldId="327"/>
            <ac:picMk id="6" creationId="{25F71158-BA0D-450C-9EE7-F1086AA4D42F}"/>
          </ac:picMkLst>
        </pc:picChg>
      </pc:sldChg>
      <pc:sldChg chg="modSp add del">
        <pc:chgData name="Barteld Dijkman" userId="ed548cad-6128-427a-9e3a-0fec9f5d87b1" providerId="ADAL" clId="{E903D1E1-5C45-4BD7-8BB2-819464F8089A}" dt="2019-12-11T14:43:51.028" v="2233" actId="47"/>
        <pc:sldMkLst>
          <pc:docMk/>
          <pc:sldMk cId="3280508596" sldId="328"/>
        </pc:sldMkLst>
        <pc:spChg chg="mod">
          <ac:chgData name="Barteld Dijkman" userId="ed548cad-6128-427a-9e3a-0fec9f5d87b1" providerId="ADAL" clId="{E903D1E1-5C45-4BD7-8BB2-819464F8089A}" dt="2019-12-11T14:07:46.010" v="2057"/>
          <ac:spMkLst>
            <pc:docMk/>
            <pc:sldMk cId="3280508596" sldId="328"/>
            <ac:spMk id="2" creationId="{C56BC1AD-B155-43C5-B443-CFE55430DD0E}"/>
          </ac:spMkLst>
        </pc:spChg>
        <pc:spChg chg="mod">
          <ac:chgData name="Barteld Dijkman" userId="ed548cad-6128-427a-9e3a-0fec9f5d87b1" providerId="ADAL" clId="{E903D1E1-5C45-4BD7-8BB2-819464F8089A}" dt="2019-12-11T14:43:19.109" v="2206"/>
          <ac:spMkLst>
            <pc:docMk/>
            <pc:sldMk cId="3280508596" sldId="328"/>
            <ac:spMk id="3" creationId="{3B6AD550-624A-424C-88D3-E5D99D423016}"/>
          </ac:spMkLst>
        </pc:spChg>
      </pc:sldChg>
      <pc:sldChg chg="modSp add">
        <pc:chgData name="Barteld Dijkman" userId="ed548cad-6128-427a-9e3a-0fec9f5d87b1" providerId="ADAL" clId="{E903D1E1-5C45-4BD7-8BB2-819464F8089A}" dt="2019-12-11T14:57:45.797" v="2400"/>
        <pc:sldMkLst>
          <pc:docMk/>
          <pc:sldMk cId="3639380088" sldId="328"/>
        </pc:sldMkLst>
        <pc:spChg chg="mod">
          <ac:chgData name="Barteld Dijkman" userId="ed548cad-6128-427a-9e3a-0fec9f5d87b1" providerId="ADAL" clId="{E903D1E1-5C45-4BD7-8BB2-819464F8089A}" dt="2019-12-11T14:57:15.045" v="2390" actId="27636"/>
          <ac:spMkLst>
            <pc:docMk/>
            <pc:sldMk cId="3639380088" sldId="328"/>
            <ac:spMk id="2" creationId="{4BBDD57B-1A19-40C1-B11B-67D381F72CA1}"/>
          </ac:spMkLst>
        </pc:spChg>
        <pc:spChg chg="mod">
          <ac:chgData name="Barteld Dijkman" userId="ed548cad-6128-427a-9e3a-0fec9f5d87b1" providerId="ADAL" clId="{E903D1E1-5C45-4BD7-8BB2-819464F8089A}" dt="2019-12-11T14:57:45.797" v="2400"/>
          <ac:spMkLst>
            <pc:docMk/>
            <pc:sldMk cId="3639380088" sldId="328"/>
            <ac:spMk id="3" creationId="{E3A2A8C2-8EBC-4EEA-8602-68EB213DBF78}"/>
          </ac:spMkLst>
        </pc:spChg>
      </pc:sldChg>
      <pc:sldChg chg="modSp add">
        <pc:chgData name="Barteld Dijkman" userId="ed548cad-6128-427a-9e3a-0fec9f5d87b1" providerId="ADAL" clId="{E903D1E1-5C45-4BD7-8BB2-819464F8089A}" dt="2019-12-11T14:58:17.520" v="2417"/>
        <pc:sldMkLst>
          <pc:docMk/>
          <pc:sldMk cId="3641043118" sldId="329"/>
        </pc:sldMkLst>
        <pc:spChg chg="mod">
          <ac:chgData name="Barteld Dijkman" userId="ed548cad-6128-427a-9e3a-0fec9f5d87b1" providerId="ADAL" clId="{E903D1E1-5C45-4BD7-8BB2-819464F8089A}" dt="2019-12-11T14:57:50.721" v="2402" actId="27636"/>
          <ac:spMkLst>
            <pc:docMk/>
            <pc:sldMk cId="3641043118" sldId="329"/>
            <ac:spMk id="2" creationId="{B53B7B41-2580-4E53-B05D-4C69BF444E89}"/>
          </ac:spMkLst>
        </pc:spChg>
        <pc:spChg chg="mod">
          <ac:chgData name="Barteld Dijkman" userId="ed548cad-6128-427a-9e3a-0fec9f5d87b1" providerId="ADAL" clId="{E903D1E1-5C45-4BD7-8BB2-819464F8089A}" dt="2019-12-11T14:58:17.520" v="2417"/>
          <ac:spMkLst>
            <pc:docMk/>
            <pc:sldMk cId="3641043118" sldId="329"/>
            <ac:spMk id="3" creationId="{10CB1873-8F4E-42BD-A354-70603A2E23F1}"/>
          </ac:spMkLst>
        </pc:spChg>
      </pc:sldChg>
      <pc:sldChg chg="modSp add">
        <pc:chgData name="Barteld Dijkman" userId="ed548cad-6128-427a-9e3a-0fec9f5d87b1" providerId="ADAL" clId="{E903D1E1-5C45-4BD7-8BB2-819464F8089A}" dt="2019-12-11T14:59:39.152" v="2429"/>
        <pc:sldMkLst>
          <pc:docMk/>
          <pc:sldMk cId="1670493755" sldId="330"/>
        </pc:sldMkLst>
        <pc:spChg chg="mod">
          <ac:chgData name="Barteld Dijkman" userId="ed548cad-6128-427a-9e3a-0fec9f5d87b1" providerId="ADAL" clId="{E903D1E1-5C45-4BD7-8BB2-819464F8089A}" dt="2019-12-11T14:58:25.832" v="2419" actId="27636"/>
          <ac:spMkLst>
            <pc:docMk/>
            <pc:sldMk cId="1670493755" sldId="330"/>
            <ac:spMk id="2" creationId="{30977E90-8285-4CF7-8B4E-006762F6E88E}"/>
          </ac:spMkLst>
        </pc:spChg>
        <pc:spChg chg="mod">
          <ac:chgData name="Barteld Dijkman" userId="ed548cad-6128-427a-9e3a-0fec9f5d87b1" providerId="ADAL" clId="{E903D1E1-5C45-4BD7-8BB2-819464F8089A}" dt="2019-12-11T14:59:39.152" v="2429"/>
          <ac:spMkLst>
            <pc:docMk/>
            <pc:sldMk cId="1670493755" sldId="330"/>
            <ac:spMk id="3" creationId="{F5020FBD-4DFB-4F09-BB76-5C614061DD6B}"/>
          </ac:spMkLst>
        </pc:spChg>
      </pc:sldChg>
    </pc:docChg>
  </pc:docChgLst>
  <pc:docChgLst>
    <pc:chgData name="Barteld Dijkman" userId="ed548cad-6128-427a-9e3a-0fec9f5d87b1" providerId="ADAL" clId="{969685CE-211E-4A29-8817-EA7E845CBD49}"/>
    <pc:docChg chg="undo custSel addSld modSld sldOrd">
      <pc:chgData name="Barteld Dijkman" userId="ed548cad-6128-427a-9e3a-0fec9f5d87b1" providerId="ADAL" clId="{969685CE-211E-4A29-8817-EA7E845CBD49}" dt="2021-03-10T13:33:56.573" v="1420" actId="20577"/>
      <pc:docMkLst>
        <pc:docMk/>
      </pc:docMkLst>
      <pc:sldChg chg="modSp mod delCm">
        <pc:chgData name="Barteld Dijkman" userId="ed548cad-6128-427a-9e3a-0fec9f5d87b1" providerId="ADAL" clId="{969685CE-211E-4A29-8817-EA7E845CBD49}" dt="2021-03-10T10:50:20.286" v="1135" actId="1592"/>
        <pc:sldMkLst>
          <pc:docMk/>
          <pc:sldMk cId="3263442407" sldId="268"/>
        </pc:sldMkLst>
        <pc:spChg chg="mod">
          <ac:chgData name="Barteld Dijkman" userId="ed548cad-6128-427a-9e3a-0fec9f5d87b1" providerId="ADAL" clId="{969685CE-211E-4A29-8817-EA7E845CBD49}" dt="2021-03-10T10:50:17.425" v="1134" actId="313"/>
          <ac:spMkLst>
            <pc:docMk/>
            <pc:sldMk cId="3263442407" sldId="268"/>
            <ac:spMk id="3" creationId="{00000000-0000-0000-0000-000000000000}"/>
          </ac:spMkLst>
        </pc:spChg>
      </pc:sldChg>
      <pc:sldChg chg="addSp delSp modSp mod modNotesTx">
        <pc:chgData name="Barteld Dijkman" userId="ed548cad-6128-427a-9e3a-0fec9f5d87b1" providerId="ADAL" clId="{969685CE-211E-4A29-8817-EA7E845CBD49}" dt="2021-03-10T13:29:45.449" v="1354" actId="20577"/>
        <pc:sldMkLst>
          <pc:docMk/>
          <pc:sldMk cId="1336306092" sldId="289"/>
        </pc:sldMkLst>
        <pc:spChg chg="del">
          <ac:chgData name="Barteld Dijkman" userId="ed548cad-6128-427a-9e3a-0fec9f5d87b1" providerId="ADAL" clId="{969685CE-211E-4A29-8817-EA7E845CBD49}" dt="2021-03-08T08:59:17.680" v="1101" actId="478"/>
          <ac:spMkLst>
            <pc:docMk/>
            <pc:sldMk cId="1336306092" sldId="289"/>
            <ac:spMk id="10" creationId="{0526CA9D-1E8D-4DE8-9142-05F8BCA50421}"/>
          </ac:spMkLst>
        </pc:spChg>
        <pc:spChg chg="del">
          <ac:chgData name="Barteld Dijkman" userId="ed548cad-6128-427a-9e3a-0fec9f5d87b1" providerId="ADAL" clId="{969685CE-211E-4A29-8817-EA7E845CBD49}" dt="2021-03-08T08:59:21.925" v="1102" actId="478"/>
          <ac:spMkLst>
            <pc:docMk/>
            <pc:sldMk cId="1336306092" sldId="289"/>
            <ac:spMk id="11" creationId="{8836EBE8-7406-4502-8281-97F7FC8E6CCA}"/>
          </ac:spMkLst>
        </pc:spChg>
        <pc:spChg chg="del">
          <ac:chgData name="Barteld Dijkman" userId="ed548cad-6128-427a-9e3a-0fec9f5d87b1" providerId="ADAL" clId="{969685CE-211E-4A29-8817-EA7E845CBD49}" dt="2021-03-08T08:59:27.411" v="1103" actId="478"/>
          <ac:spMkLst>
            <pc:docMk/>
            <pc:sldMk cId="1336306092" sldId="289"/>
            <ac:spMk id="12" creationId="{6823E787-642E-4DFE-A77C-65838CA34D4D}"/>
          </ac:spMkLst>
        </pc:spChg>
        <pc:spChg chg="del">
          <ac:chgData name="Barteld Dijkman" userId="ed548cad-6128-427a-9e3a-0fec9f5d87b1" providerId="ADAL" clId="{969685CE-211E-4A29-8817-EA7E845CBD49}" dt="2021-03-08T08:59:29.702" v="1104" actId="478"/>
          <ac:spMkLst>
            <pc:docMk/>
            <pc:sldMk cId="1336306092" sldId="289"/>
            <ac:spMk id="13" creationId="{49B70CC9-E840-47C9-A978-7E4AD361B912}"/>
          </ac:spMkLst>
        </pc:spChg>
        <pc:spChg chg="del">
          <ac:chgData name="Barteld Dijkman" userId="ed548cad-6128-427a-9e3a-0fec9f5d87b1" providerId="ADAL" clId="{969685CE-211E-4A29-8817-EA7E845CBD49}" dt="2021-03-08T08:59:55.825" v="1112" actId="478"/>
          <ac:spMkLst>
            <pc:docMk/>
            <pc:sldMk cId="1336306092" sldId="289"/>
            <ac:spMk id="14" creationId="{A8A42F92-1A87-46CD-8D0B-D6C63A922DFA}"/>
          </ac:spMkLst>
        </pc:spChg>
        <pc:spChg chg="del mod">
          <ac:chgData name="Barteld Dijkman" userId="ed548cad-6128-427a-9e3a-0fec9f5d87b1" providerId="ADAL" clId="{969685CE-211E-4A29-8817-EA7E845CBD49}" dt="2021-03-08T08:59:11.449" v="1096" actId="478"/>
          <ac:spMkLst>
            <pc:docMk/>
            <pc:sldMk cId="1336306092" sldId="289"/>
            <ac:spMk id="15" creationId="{9EEBB88B-1A41-4AFE-9A77-328289391182}"/>
          </ac:spMkLst>
        </pc:spChg>
        <pc:spChg chg="del mod">
          <ac:chgData name="Barteld Dijkman" userId="ed548cad-6128-427a-9e3a-0fec9f5d87b1" providerId="ADAL" clId="{969685CE-211E-4A29-8817-EA7E845CBD49}" dt="2021-03-08T08:59:05.796" v="1093" actId="478"/>
          <ac:spMkLst>
            <pc:docMk/>
            <pc:sldMk cId="1336306092" sldId="289"/>
            <ac:spMk id="16" creationId="{30EFE47A-E632-4AE9-B6F8-7C88379FA91E}"/>
          </ac:spMkLst>
        </pc:spChg>
        <pc:spChg chg="del">
          <ac:chgData name="Barteld Dijkman" userId="ed548cad-6128-427a-9e3a-0fec9f5d87b1" providerId="ADAL" clId="{969685CE-211E-4A29-8817-EA7E845CBD49}" dt="2021-03-08T08:59:52.631" v="1110" actId="478"/>
          <ac:spMkLst>
            <pc:docMk/>
            <pc:sldMk cId="1336306092" sldId="289"/>
            <ac:spMk id="17" creationId="{593DF906-3BD9-4C9A-B89F-DCF077EDCF0A}"/>
          </ac:spMkLst>
        </pc:spChg>
        <pc:spChg chg="del">
          <ac:chgData name="Barteld Dijkman" userId="ed548cad-6128-427a-9e3a-0fec9f5d87b1" providerId="ADAL" clId="{969685CE-211E-4A29-8817-EA7E845CBD49}" dt="2021-03-08T08:59:58.964" v="1114" actId="478"/>
          <ac:spMkLst>
            <pc:docMk/>
            <pc:sldMk cId="1336306092" sldId="289"/>
            <ac:spMk id="18" creationId="{3C0B99A5-6AD0-4646-9EA3-21D636ED9E11}"/>
          </ac:spMkLst>
        </pc:spChg>
        <pc:picChg chg="add mod">
          <ac:chgData name="Barteld Dijkman" userId="ed548cad-6128-427a-9e3a-0fec9f5d87b1" providerId="ADAL" clId="{969685CE-211E-4A29-8817-EA7E845CBD49}" dt="2021-03-08T08:59:47.414" v="1109" actId="1076"/>
          <ac:picMkLst>
            <pc:docMk/>
            <pc:sldMk cId="1336306092" sldId="289"/>
            <ac:picMk id="4" creationId="{1DC190AD-5DED-4796-91C1-8E6796289319}"/>
          </ac:picMkLst>
        </pc:picChg>
        <pc:picChg chg="mod">
          <ac:chgData name="Barteld Dijkman" userId="ed548cad-6128-427a-9e3a-0fec9f5d87b1" providerId="ADAL" clId="{969685CE-211E-4A29-8817-EA7E845CBD49}" dt="2021-03-08T09:00:12.993" v="1117" actId="1076"/>
          <ac:picMkLst>
            <pc:docMk/>
            <pc:sldMk cId="1336306092" sldId="289"/>
            <ac:picMk id="34" creationId="{DE08D8B1-1C82-4742-A9E3-25044D46BD7B}"/>
          </ac:picMkLst>
        </pc:picChg>
        <pc:picChg chg="mod">
          <ac:chgData name="Barteld Dijkman" userId="ed548cad-6128-427a-9e3a-0fec9f5d87b1" providerId="ADAL" clId="{969685CE-211E-4A29-8817-EA7E845CBD49}" dt="2021-03-08T09:00:38.089" v="1126" actId="14100"/>
          <ac:picMkLst>
            <pc:docMk/>
            <pc:sldMk cId="1336306092" sldId="289"/>
            <ac:picMk id="35" creationId="{4505F135-AA2C-4E2F-B521-63B8ECDF9886}"/>
          </ac:picMkLst>
        </pc:picChg>
        <pc:picChg chg="mod">
          <ac:chgData name="Barteld Dijkman" userId="ed548cad-6128-427a-9e3a-0fec9f5d87b1" providerId="ADAL" clId="{969685CE-211E-4A29-8817-EA7E845CBD49}" dt="2021-03-08T09:00:18.474" v="1119" actId="1076"/>
          <ac:picMkLst>
            <pc:docMk/>
            <pc:sldMk cId="1336306092" sldId="289"/>
            <ac:picMk id="36" creationId="{E8E21C70-2AEA-415A-8A57-77C9A76D6B12}"/>
          </ac:picMkLst>
        </pc:picChg>
        <pc:picChg chg="mod">
          <ac:chgData name="Barteld Dijkman" userId="ed548cad-6128-427a-9e3a-0fec9f5d87b1" providerId="ADAL" clId="{969685CE-211E-4A29-8817-EA7E845CBD49}" dt="2021-03-08T09:00:28.006" v="1123" actId="14100"/>
          <ac:picMkLst>
            <pc:docMk/>
            <pc:sldMk cId="1336306092" sldId="289"/>
            <ac:picMk id="37" creationId="{E0F39AC9-8441-46F3-97E5-F6E89499BD12}"/>
          </ac:picMkLst>
        </pc:picChg>
        <pc:cxnChg chg="del">
          <ac:chgData name="Barteld Dijkman" userId="ed548cad-6128-427a-9e3a-0fec9f5d87b1" providerId="ADAL" clId="{969685CE-211E-4A29-8817-EA7E845CBD49}" dt="2021-03-08T08:59:08.658" v="1094" actId="478"/>
          <ac:cxnSpMkLst>
            <pc:docMk/>
            <pc:sldMk cId="1336306092" sldId="289"/>
            <ac:cxnSpMk id="9" creationId="{C3811232-5D98-42C2-B181-0E7D6B558587}"/>
          </ac:cxnSpMkLst>
        </pc:cxnChg>
        <pc:cxnChg chg="del">
          <ac:chgData name="Barteld Dijkman" userId="ed548cad-6128-427a-9e3a-0fec9f5d87b1" providerId="ADAL" clId="{969685CE-211E-4A29-8817-EA7E845CBD49}" dt="2021-03-08T08:59:12.644" v="1097" actId="478"/>
          <ac:cxnSpMkLst>
            <pc:docMk/>
            <pc:sldMk cId="1336306092" sldId="289"/>
            <ac:cxnSpMk id="20" creationId="{581DD717-ADFE-49D0-A400-983F60DFE6E6}"/>
          </ac:cxnSpMkLst>
        </pc:cxnChg>
        <pc:cxnChg chg="del">
          <ac:chgData name="Barteld Dijkman" userId="ed548cad-6128-427a-9e3a-0fec9f5d87b1" providerId="ADAL" clId="{969685CE-211E-4A29-8817-EA7E845CBD49}" dt="2021-03-08T08:59:13.600" v="1098" actId="478"/>
          <ac:cxnSpMkLst>
            <pc:docMk/>
            <pc:sldMk cId="1336306092" sldId="289"/>
            <ac:cxnSpMk id="22" creationId="{6B16B80E-50C7-427B-B456-662695EB4988}"/>
          </ac:cxnSpMkLst>
        </pc:cxnChg>
        <pc:cxnChg chg="del">
          <ac:chgData name="Barteld Dijkman" userId="ed548cad-6128-427a-9e3a-0fec9f5d87b1" providerId="ADAL" clId="{969685CE-211E-4A29-8817-EA7E845CBD49}" dt="2021-03-08T08:59:14.857" v="1099" actId="478"/>
          <ac:cxnSpMkLst>
            <pc:docMk/>
            <pc:sldMk cId="1336306092" sldId="289"/>
            <ac:cxnSpMk id="24" creationId="{C51093F8-AF7D-477E-908A-BA73423C74D9}"/>
          </ac:cxnSpMkLst>
        </pc:cxnChg>
        <pc:cxnChg chg="del">
          <ac:chgData name="Barteld Dijkman" userId="ed548cad-6128-427a-9e3a-0fec9f5d87b1" providerId="ADAL" clId="{969685CE-211E-4A29-8817-EA7E845CBD49}" dt="2021-03-08T08:59:53.834" v="1111" actId="478"/>
          <ac:cxnSpMkLst>
            <pc:docMk/>
            <pc:sldMk cId="1336306092" sldId="289"/>
            <ac:cxnSpMk id="25" creationId="{A8A50354-32E4-468A-858A-DE9B80B202AE}"/>
          </ac:cxnSpMkLst>
        </pc:cxnChg>
        <pc:cxnChg chg="del">
          <ac:chgData name="Barteld Dijkman" userId="ed548cad-6128-427a-9e3a-0fec9f5d87b1" providerId="ADAL" clId="{969685CE-211E-4A29-8817-EA7E845CBD49}" dt="2021-03-08T08:59:15.817" v="1100" actId="478"/>
          <ac:cxnSpMkLst>
            <pc:docMk/>
            <pc:sldMk cId="1336306092" sldId="289"/>
            <ac:cxnSpMk id="26" creationId="{97FD2BB7-457A-419E-800A-D893BCB722D7}"/>
          </ac:cxnSpMkLst>
        </pc:cxnChg>
        <pc:cxnChg chg="del mod">
          <ac:chgData name="Barteld Dijkman" userId="ed548cad-6128-427a-9e3a-0fec9f5d87b1" providerId="ADAL" clId="{969685CE-211E-4A29-8817-EA7E845CBD49}" dt="2021-03-08T08:59:56.747" v="1113" actId="478"/>
          <ac:cxnSpMkLst>
            <pc:docMk/>
            <pc:sldMk cId="1336306092" sldId="289"/>
            <ac:cxnSpMk id="27" creationId="{24907994-1289-43F6-8D00-CD07E40987D3}"/>
          </ac:cxnSpMkLst>
        </pc:cxnChg>
      </pc:sldChg>
      <pc:sldChg chg="delCm modNotesTx">
        <pc:chgData name="Barteld Dijkman" userId="ed548cad-6128-427a-9e3a-0fec9f5d87b1" providerId="ADAL" clId="{969685CE-211E-4A29-8817-EA7E845CBD49}" dt="2021-03-10T10:58:07.120" v="1273" actId="1592"/>
        <pc:sldMkLst>
          <pc:docMk/>
          <pc:sldMk cId="2152625254" sldId="299"/>
        </pc:sldMkLst>
      </pc:sldChg>
      <pc:sldChg chg="modNotesTx">
        <pc:chgData name="Barteld Dijkman" userId="ed548cad-6128-427a-9e3a-0fec9f5d87b1" providerId="ADAL" clId="{969685CE-211E-4A29-8817-EA7E845CBD49}" dt="2021-02-23T06:55:00.043" v="73" actId="255"/>
        <pc:sldMkLst>
          <pc:docMk/>
          <pc:sldMk cId="3936801865" sldId="303"/>
        </pc:sldMkLst>
      </pc:sldChg>
      <pc:sldChg chg="modSp mod delCm">
        <pc:chgData name="Barteld Dijkman" userId="ed548cad-6128-427a-9e3a-0fec9f5d87b1" providerId="ADAL" clId="{969685CE-211E-4A29-8817-EA7E845CBD49}" dt="2021-03-10T10:59:09.221" v="1277" actId="20577"/>
        <pc:sldMkLst>
          <pc:docMk/>
          <pc:sldMk cId="16354098" sldId="305"/>
        </pc:sldMkLst>
        <pc:spChg chg="mod">
          <ac:chgData name="Barteld Dijkman" userId="ed548cad-6128-427a-9e3a-0fec9f5d87b1" providerId="ADAL" clId="{969685CE-211E-4A29-8817-EA7E845CBD49}" dt="2021-03-10T10:59:09.221" v="1277" actId="20577"/>
          <ac:spMkLst>
            <pc:docMk/>
            <pc:sldMk cId="16354098" sldId="305"/>
            <ac:spMk id="13" creationId="{C49C4148-F726-496C-A43E-F0C8A71AA3A1}"/>
          </ac:spMkLst>
        </pc:spChg>
      </pc:sldChg>
      <pc:sldChg chg="modSp mod delCm">
        <pc:chgData name="Barteld Dijkman" userId="ed548cad-6128-427a-9e3a-0fec9f5d87b1" providerId="ADAL" clId="{969685CE-211E-4A29-8817-EA7E845CBD49}" dt="2021-03-10T13:33:56.573" v="1420" actId="20577"/>
        <pc:sldMkLst>
          <pc:docMk/>
          <pc:sldMk cId="2531523304" sldId="306"/>
        </pc:sldMkLst>
        <pc:spChg chg="mod">
          <ac:chgData name="Barteld Dijkman" userId="ed548cad-6128-427a-9e3a-0fec9f5d87b1" providerId="ADAL" clId="{969685CE-211E-4A29-8817-EA7E845CBD49}" dt="2021-03-10T13:33:56.573" v="1420" actId="20577"/>
          <ac:spMkLst>
            <pc:docMk/>
            <pc:sldMk cId="2531523304" sldId="306"/>
            <ac:spMk id="3" creationId="{929B1C26-3CA6-4FF4-A46D-6ADF5C1349F7}"/>
          </ac:spMkLst>
        </pc:spChg>
      </pc:sldChg>
      <pc:sldChg chg="delCm modNotesTx">
        <pc:chgData name="Barteld Dijkman" userId="ed548cad-6128-427a-9e3a-0fec9f5d87b1" providerId="ADAL" clId="{969685CE-211E-4A29-8817-EA7E845CBD49}" dt="2021-03-10T13:31:17.366" v="1373" actId="1592"/>
        <pc:sldMkLst>
          <pc:docMk/>
          <pc:sldMk cId="1785874607" sldId="307"/>
        </pc:sldMkLst>
      </pc:sldChg>
      <pc:sldChg chg="modSp mod delCm">
        <pc:chgData name="Barteld Dijkman" userId="ed548cad-6128-427a-9e3a-0fec9f5d87b1" providerId="ADAL" clId="{969685CE-211E-4A29-8817-EA7E845CBD49}" dt="2021-03-10T13:30:13.919" v="1357" actId="1592"/>
        <pc:sldMkLst>
          <pc:docMk/>
          <pc:sldMk cId="62727607" sldId="310"/>
        </pc:sldMkLst>
        <pc:spChg chg="mod">
          <ac:chgData name="Barteld Dijkman" userId="ed548cad-6128-427a-9e3a-0fec9f5d87b1" providerId="ADAL" clId="{969685CE-211E-4A29-8817-EA7E845CBD49}" dt="2021-03-10T13:30:11.673" v="1356" actId="20577"/>
          <ac:spMkLst>
            <pc:docMk/>
            <pc:sldMk cId="62727607" sldId="310"/>
            <ac:spMk id="3" creationId="{40D5EB81-9E0D-424E-A8A2-253996D24BEA}"/>
          </ac:spMkLst>
        </pc:spChg>
      </pc:sldChg>
      <pc:sldChg chg="modSp mod delCm">
        <pc:chgData name="Barteld Dijkman" userId="ed548cad-6128-427a-9e3a-0fec9f5d87b1" providerId="ADAL" clId="{969685CE-211E-4A29-8817-EA7E845CBD49}" dt="2021-03-10T13:31:39.132" v="1385" actId="1592"/>
        <pc:sldMkLst>
          <pc:docMk/>
          <pc:sldMk cId="3280647018" sldId="315"/>
        </pc:sldMkLst>
        <pc:spChg chg="mod">
          <ac:chgData name="Barteld Dijkman" userId="ed548cad-6128-427a-9e3a-0fec9f5d87b1" providerId="ADAL" clId="{969685CE-211E-4A29-8817-EA7E845CBD49}" dt="2021-03-10T13:31:36.482" v="1384" actId="20577"/>
          <ac:spMkLst>
            <pc:docMk/>
            <pc:sldMk cId="3280647018" sldId="315"/>
            <ac:spMk id="4" creationId="{3EB8E952-FC27-4D3A-997B-71FAE12D59F8}"/>
          </ac:spMkLst>
        </pc:spChg>
      </pc:sldChg>
      <pc:sldChg chg="modSp mod delCm">
        <pc:chgData name="Barteld Dijkman" userId="ed548cad-6128-427a-9e3a-0fec9f5d87b1" providerId="ADAL" clId="{969685CE-211E-4A29-8817-EA7E845CBD49}" dt="2021-03-10T13:32:03.582" v="1390" actId="1592"/>
        <pc:sldMkLst>
          <pc:docMk/>
          <pc:sldMk cId="220492029" sldId="317"/>
        </pc:sldMkLst>
        <pc:spChg chg="mod">
          <ac:chgData name="Barteld Dijkman" userId="ed548cad-6128-427a-9e3a-0fec9f5d87b1" providerId="ADAL" clId="{969685CE-211E-4A29-8817-EA7E845CBD49}" dt="2021-03-10T13:32:01.299" v="1389" actId="20577"/>
          <ac:spMkLst>
            <pc:docMk/>
            <pc:sldMk cId="220492029" sldId="317"/>
            <ac:spMk id="4" creationId="{423F0564-67C8-4791-AE61-ED41288077C7}"/>
          </ac:spMkLst>
        </pc:spChg>
      </pc:sldChg>
      <pc:sldChg chg="modSp mod delCm">
        <pc:chgData name="Barteld Dijkman" userId="ed548cad-6128-427a-9e3a-0fec9f5d87b1" providerId="ADAL" clId="{969685CE-211E-4A29-8817-EA7E845CBD49}" dt="2021-03-10T13:31:53.505" v="1388" actId="1592"/>
        <pc:sldMkLst>
          <pc:docMk/>
          <pc:sldMk cId="2511981346" sldId="318"/>
        </pc:sldMkLst>
        <pc:spChg chg="mod">
          <ac:chgData name="Barteld Dijkman" userId="ed548cad-6128-427a-9e3a-0fec9f5d87b1" providerId="ADAL" clId="{969685CE-211E-4A29-8817-EA7E845CBD49}" dt="2021-03-10T13:31:51.169" v="1387" actId="6549"/>
          <ac:spMkLst>
            <pc:docMk/>
            <pc:sldMk cId="2511981346" sldId="318"/>
            <ac:spMk id="4" creationId="{1A1F5327-1CCF-481B-B9B6-0F5364C98340}"/>
          </ac:spMkLst>
        </pc:spChg>
      </pc:sldChg>
      <pc:sldChg chg="modSp mod delCm">
        <pc:chgData name="Barteld Dijkman" userId="ed548cad-6128-427a-9e3a-0fec9f5d87b1" providerId="ADAL" clId="{969685CE-211E-4A29-8817-EA7E845CBD49}" dt="2021-03-10T13:32:14.789" v="1392" actId="1592"/>
        <pc:sldMkLst>
          <pc:docMk/>
          <pc:sldMk cId="3494709219" sldId="320"/>
        </pc:sldMkLst>
        <pc:spChg chg="mod">
          <ac:chgData name="Barteld Dijkman" userId="ed548cad-6128-427a-9e3a-0fec9f5d87b1" providerId="ADAL" clId="{969685CE-211E-4A29-8817-EA7E845CBD49}" dt="2021-03-10T13:32:12.016" v="1391" actId="20577"/>
          <ac:spMkLst>
            <pc:docMk/>
            <pc:sldMk cId="3494709219" sldId="320"/>
            <ac:spMk id="4" creationId="{423F0564-67C8-4791-AE61-ED41288077C7}"/>
          </ac:spMkLst>
        </pc:spChg>
      </pc:sldChg>
      <pc:sldChg chg="modSp mod delCm">
        <pc:chgData name="Barteld Dijkman" userId="ed548cad-6128-427a-9e3a-0fec9f5d87b1" providerId="ADAL" clId="{969685CE-211E-4A29-8817-EA7E845CBD49}" dt="2021-03-10T11:00:16.248" v="1301" actId="20577"/>
        <pc:sldMkLst>
          <pc:docMk/>
          <pc:sldMk cId="2006780566" sldId="322"/>
        </pc:sldMkLst>
        <pc:spChg chg="mod">
          <ac:chgData name="Barteld Dijkman" userId="ed548cad-6128-427a-9e3a-0fec9f5d87b1" providerId="ADAL" clId="{969685CE-211E-4A29-8817-EA7E845CBD49}" dt="2021-03-10T11:00:16.248" v="1301" actId="20577"/>
          <ac:spMkLst>
            <pc:docMk/>
            <pc:sldMk cId="2006780566" sldId="322"/>
            <ac:spMk id="3" creationId="{72E0EAFD-33E7-466F-B6F3-4548BCF00E5A}"/>
          </ac:spMkLst>
        </pc:spChg>
      </pc:sldChg>
      <pc:sldChg chg="modSp mod delCm">
        <pc:chgData name="Barteld Dijkman" userId="ed548cad-6128-427a-9e3a-0fec9f5d87b1" providerId="ADAL" clId="{969685CE-211E-4A29-8817-EA7E845CBD49}" dt="2021-03-10T13:33:25.698" v="1412" actId="20577"/>
        <pc:sldMkLst>
          <pc:docMk/>
          <pc:sldMk cId="1292253835" sldId="325"/>
        </pc:sldMkLst>
        <pc:spChg chg="mod">
          <ac:chgData name="Barteld Dijkman" userId="ed548cad-6128-427a-9e3a-0fec9f5d87b1" providerId="ADAL" clId="{969685CE-211E-4A29-8817-EA7E845CBD49}" dt="2021-03-10T13:33:25.698" v="1412" actId="20577"/>
          <ac:spMkLst>
            <pc:docMk/>
            <pc:sldMk cId="1292253835" sldId="325"/>
            <ac:spMk id="3" creationId="{51DB2CB7-B3A3-4890-A766-858F048F4104}"/>
          </ac:spMkLst>
        </pc:spChg>
      </pc:sldChg>
      <pc:sldChg chg="modSp mod delCm modNotesTx">
        <pc:chgData name="Barteld Dijkman" userId="ed548cad-6128-427a-9e3a-0fec9f5d87b1" providerId="ADAL" clId="{969685CE-211E-4A29-8817-EA7E845CBD49}" dt="2021-03-10T10:52:38.218" v="1209" actId="1592"/>
        <pc:sldMkLst>
          <pc:docMk/>
          <pc:sldMk cId="949074933" sldId="331"/>
        </pc:sldMkLst>
        <pc:spChg chg="mod">
          <ac:chgData name="Barteld Dijkman" userId="ed548cad-6128-427a-9e3a-0fec9f5d87b1" providerId="ADAL" clId="{969685CE-211E-4A29-8817-EA7E845CBD49}" dt="2021-03-10T10:51:53.692" v="1206" actId="313"/>
          <ac:spMkLst>
            <pc:docMk/>
            <pc:sldMk cId="949074933" sldId="331"/>
            <ac:spMk id="3" creationId="{D74C5C38-2A28-4E52-8175-8E16F383660D}"/>
          </ac:spMkLst>
        </pc:spChg>
      </pc:sldChg>
      <pc:sldChg chg="ord delCm modNotesTx">
        <pc:chgData name="Barteld Dijkman" userId="ed548cad-6128-427a-9e3a-0fec9f5d87b1" providerId="ADAL" clId="{969685CE-211E-4A29-8817-EA7E845CBD49}" dt="2021-03-10T13:28:55.619" v="1333" actId="1592"/>
        <pc:sldMkLst>
          <pc:docMk/>
          <pc:sldMk cId="355733624" sldId="332"/>
        </pc:sldMkLst>
      </pc:sldChg>
      <pc:sldChg chg="modSp mod ord delCm modNotesTx">
        <pc:chgData name="Barteld Dijkman" userId="ed548cad-6128-427a-9e3a-0fec9f5d87b1" providerId="ADAL" clId="{969685CE-211E-4A29-8817-EA7E845CBD49}" dt="2021-03-10T10:55:09.950" v="1242" actId="1592"/>
        <pc:sldMkLst>
          <pc:docMk/>
          <pc:sldMk cId="85180974" sldId="333"/>
        </pc:sldMkLst>
        <pc:spChg chg="mod">
          <ac:chgData name="Barteld Dijkman" userId="ed548cad-6128-427a-9e3a-0fec9f5d87b1" providerId="ADAL" clId="{969685CE-211E-4A29-8817-EA7E845CBD49}" dt="2021-03-10T10:55:06.452" v="1241" actId="6549"/>
          <ac:spMkLst>
            <pc:docMk/>
            <pc:sldMk cId="85180974" sldId="333"/>
            <ac:spMk id="3" creationId="{873FF0C3-2B8D-421E-ADF5-FB89A5A5BA84}"/>
          </ac:spMkLst>
        </pc:spChg>
      </pc:sldChg>
      <pc:sldChg chg="modSp mod ord delCm modNotesTx">
        <pc:chgData name="Barteld Dijkman" userId="ed548cad-6128-427a-9e3a-0fec9f5d87b1" providerId="ADAL" clId="{969685CE-211E-4A29-8817-EA7E845CBD49}" dt="2021-03-10T10:53:29.195" v="1218" actId="1592"/>
        <pc:sldMkLst>
          <pc:docMk/>
          <pc:sldMk cId="3491165145" sldId="334"/>
        </pc:sldMkLst>
        <pc:spChg chg="mod">
          <ac:chgData name="Barteld Dijkman" userId="ed548cad-6128-427a-9e3a-0fec9f5d87b1" providerId="ADAL" clId="{969685CE-211E-4A29-8817-EA7E845CBD49}" dt="2021-02-23T07:31:57.685" v="1061" actId="255"/>
          <ac:spMkLst>
            <pc:docMk/>
            <pc:sldMk cId="3491165145" sldId="334"/>
            <ac:spMk id="2" creationId="{7D7DFCDE-105A-4E39-802C-393883D09DD1}"/>
          </ac:spMkLst>
        </pc:spChg>
        <pc:spChg chg="mod">
          <ac:chgData name="Barteld Dijkman" userId="ed548cad-6128-427a-9e3a-0fec9f5d87b1" providerId="ADAL" clId="{969685CE-211E-4A29-8817-EA7E845CBD49}" dt="2021-03-10T10:53:27.196" v="1217" actId="20577"/>
          <ac:spMkLst>
            <pc:docMk/>
            <pc:sldMk cId="3491165145" sldId="334"/>
            <ac:spMk id="3" creationId="{B367ED9F-63D8-42A0-B301-1057C6D02D47}"/>
          </ac:spMkLst>
        </pc:spChg>
        <pc:picChg chg="mod">
          <ac:chgData name="Barteld Dijkman" userId="ed548cad-6128-427a-9e3a-0fec9f5d87b1" providerId="ADAL" clId="{969685CE-211E-4A29-8817-EA7E845CBD49}" dt="2021-02-23T07:16:50.558" v="679" actId="1076"/>
          <ac:picMkLst>
            <pc:docMk/>
            <pc:sldMk cId="3491165145" sldId="334"/>
            <ac:picMk id="6" creationId="{68044707-A6EC-4166-9610-9311EA874BDF}"/>
          </ac:picMkLst>
        </pc:picChg>
      </pc:sldChg>
      <pc:sldChg chg="modSp mod delCm">
        <pc:chgData name="Barteld Dijkman" userId="ed548cad-6128-427a-9e3a-0fec9f5d87b1" providerId="ADAL" clId="{969685CE-211E-4A29-8817-EA7E845CBD49}" dt="2021-03-10T10:56:07.900" v="1246" actId="114"/>
        <pc:sldMkLst>
          <pc:docMk/>
          <pc:sldMk cId="4125190334" sldId="335"/>
        </pc:sldMkLst>
        <pc:spChg chg="mod">
          <ac:chgData name="Barteld Dijkman" userId="ed548cad-6128-427a-9e3a-0fec9f5d87b1" providerId="ADAL" clId="{969685CE-211E-4A29-8817-EA7E845CBD49}" dt="2021-03-10T10:56:07.900" v="1246" actId="114"/>
          <ac:spMkLst>
            <pc:docMk/>
            <pc:sldMk cId="4125190334" sldId="335"/>
            <ac:spMk id="9" creationId="{C6A66ADC-7385-4347-B543-09E491824422}"/>
          </ac:spMkLst>
        </pc:spChg>
      </pc:sldChg>
      <pc:sldChg chg="modSp mod delCm">
        <pc:chgData name="Barteld Dijkman" userId="ed548cad-6128-427a-9e3a-0fec9f5d87b1" providerId="ADAL" clId="{969685CE-211E-4A29-8817-EA7E845CBD49}" dt="2021-03-10T10:56:30.295" v="1252" actId="1592"/>
        <pc:sldMkLst>
          <pc:docMk/>
          <pc:sldMk cId="1572318811" sldId="336"/>
        </pc:sldMkLst>
        <pc:spChg chg="mod">
          <ac:chgData name="Barteld Dijkman" userId="ed548cad-6128-427a-9e3a-0fec9f5d87b1" providerId="ADAL" clId="{969685CE-211E-4A29-8817-EA7E845CBD49}" dt="2021-03-10T10:56:28.583" v="1251" actId="20577"/>
          <ac:spMkLst>
            <pc:docMk/>
            <pc:sldMk cId="1572318811" sldId="336"/>
            <ac:spMk id="3" creationId="{5211F40D-63EF-4852-960D-711659910194}"/>
          </ac:spMkLst>
        </pc:spChg>
      </pc:sldChg>
      <pc:sldChg chg="modSp mod delCm">
        <pc:chgData name="Barteld Dijkman" userId="ed548cad-6128-427a-9e3a-0fec9f5d87b1" providerId="ADAL" clId="{969685CE-211E-4A29-8817-EA7E845CBD49}" dt="2021-03-10T10:56:54.086" v="1258" actId="1592"/>
        <pc:sldMkLst>
          <pc:docMk/>
          <pc:sldMk cId="2978009676" sldId="337"/>
        </pc:sldMkLst>
        <pc:spChg chg="mod">
          <ac:chgData name="Barteld Dijkman" userId="ed548cad-6128-427a-9e3a-0fec9f5d87b1" providerId="ADAL" clId="{969685CE-211E-4A29-8817-EA7E845CBD49}" dt="2021-03-10T10:56:50.285" v="1257" actId="20577"/>
          <ac:spMkLst>
            <pc:docMk/>
            <pc:sldMk cId="2978009676" sldId="337"/>
            <ac:spMk id="3" creationId="{9EBE8D40-F48D-432F-A417-8AD2B0AD3C47}"/>
          </ac:spMkLst>
        </pc:spChg>
      </pc:sldChg>
      <pc:sldChg chg="modSp new mod delCm">
        <pc:chgData name="Barteld Dijkman" userId="ed548cad-6128-427a-9e3a-0fec9f5d87b1" providerId="ADAL" clId="{969685CE-211E-4A29-8817-EA7E845CBD49}" dt="2021-03-10T10:52:51.846" v="1211" actId="1592"/>
        <pc:sldMkLst>
          <pc:docMk/>
          <pc:sldMk cId="584041155" sldId="338"/>
        </pc:sldMkLst>
        <pc:spChg chg="mod">
          <ac:chgData name="Barteld Dijkman" userId="ed548cad-6128-427a-9e3a-0fec9f5d87b1" providerId="ADAL" clId="{969685CE-211E-4A29-8817-EA7E845CBD49}" dt="2021-02-23T07:30:21.386" v="1048" actId="6549"/>
          <ac:spMkLst>
            <pc:docMk/>
            <pc:sldMk cId="584041155" sldId="338"/>
            <ac:spMk id="2" creationId="{6228E66D-394F-429B-A41A-3B19201D175C}"/>
          </ac:spMkLst>
        </pc:spChg>
        <pc:spChg chg="mod">
          <ac:chgData name="Barteld Dijkman" userId="ed548cad-6128-427a-9e3a-0fec9f5d87b1" providerId="ADAL" clId="{969685CE-211E-4A29-8817-EA7E845CBD49}" dt="2021-03-10T10:52:49.672" v="1210" actId="20577"/>
          <ac:spMkLst>
            <pc:docMk/>
            <pc:sldMk cId="584041155" sldId="338"/>
            <ac:spMk id="3" creationId="{021FDC37-4D89-40F6-96C9-1039678A9260}"/>
          </ac:spMkLst>
        </pc:spChg>
      </pc:sldChg>
      <pc:sldChg chg="modSp new mod delCm">
        <pc:chgData name="Barteld Dijkman" userId="ed548cad-6128-427a-9e3a-0fec9f5d87b1" providerId="ADAL" clId="{969685CE-211E-4A29-8817-EA7E845CBD49}" dt="2021-03-10T10:53:18.935" v="1216" actId="1592"/>
        <pc:sldMkLst>
          <pc:docMk/>
          <pc:sldMk cId="4112297972" sldId="339"/>
        </pc:sldMkLst>
        <pc:spChg chg="mod">
          <ac:chgData name="Barteld Dijkman" userId="ed548cad-6128-427a-9e3a-0fec9f5d87b1" providerId="ADAL" clId="{969685CE-211E-4A29-8817-EA7E845CBD49}" dt="2021-02-23T07:13:25.891" v="411" actId="20577"/>
          <ac:spMkLst>
            <pc:docMk/>
            <pc:sldMk cId="4112297972" sldId="339"/>
            <ac:spMk id="2" creationId="{3E5C8001-8A69-494D-B45A-C996E822B4D7}"/>
          </ac:spMkLst>
        </pc:spChg>
        <pc:spChg chg="mod">
          <ac:chgData name="Barteld Dijkman" userId="ed548cad-6128-427a-9e3a-0fec9f5d87b1" providerId="ADAL" clId="{969685CE-211E-4A29-8817-EA7E845CBD49}" dt="2021-03-10T10:53:16.644" v="1215" actId="6549"/>
          <ac:spMkLst>
            <pc:docMk/>
            <pc:sldMk cId="4112297972" sldId="339"/>
            <ac:spMk id="3" creationId="{FEA4984F-EB06-4D3C-8BBD-BC0F90370E58}"/>
          </ac:spMkLst>
        </pc:spChg>
      </pc:sldChg>
    </pc:docChg>
  </pc:docChgLst>
  <pc:docChgLst>
    <pc:chgData name="Barteld Dijkman" userId="ed548cad-6128-427a-9e3a-0fec9f5d87b1" providerId="ADAL" clId="{D50937BA-6193-4E6F-8FAA-EFB124ED3846}"/>
    <pc:docChg chg="undo custSel addSld delSld modSld sldOrd">
      <pc:chgData name="Barteld Dijkman" userId="ed548cad-6128-427a-9e3a-0fec9f5d87b1" providerId="ADAL" clId="{D50937BA-6193-4E6F-8FAA-EFB124ED3846}" dt="2019-12-18T12:04:39.128" v="4637" actId="20577"/>
      <pc:docMkLst>
        <pc:docMk/>
      </pc:docMkLst>
      <pc:sldChg chg="modSp modNotesTx">
        <pc:chgData name="Barteld Dijkman" userId="ed548cad-6128-427a-9e3a-0fec9f5d87b1" providerId="ADAL" clId="{D50937BA-6193-4E6F-8FAA-EFB124ED3846}" dt="2019-12-18T10:52:11.221" v="4065" actId="20577"/>
        <pc:sldMkLst>
          <pc:docMk/>
          <pc:sldMk cId="420697892" sldId="257"/>
        </pc:sldMkLst>
        <pc:spChg chg="mod">
          <ac:chgData name="Barteld Dijkman" userId="ed548cad-6128-427a-9e3a-0fec9f5d87b1" providerId="ADAL" clId="{D50937BA-6193-4E6F-8FAA-EFB124ED3846}" dt="2019-12-13T12:13:46.180" v="14" actId="6549"/>
          <ac:spMkLst>
            <pc:docMk/>
            <pc:sldMk cId="420697892" sldId="257"/>
            <ac:spMk id="3" creationId="{00000000-0000-0000-0000-000000000000}"/>
          </ac:spMkLst>
        </pc:spChg>
      </pc:sldChg>
      <pc:sldChg chg="del">
        <pc:chgData name="Barteld Dijkman" userId="ed548cad-6128-427a-9e3a-0fec9f5d87b1" providerId="ADAL" clId="{D50937BA-6193-4E6F-8FAA-EFB124ED3846}" dt="2019-12-18T12:00:30.494" v="4612" actId="47"/>
        <pc:sldMkLst>
          <pc:docMk/>
          <pc:sldMk cId="3726997107" sldId="278"/>
        </pc:sldMkLst>
      </pc:sldChg>
      <pc:sldChg chg="addSp delSp modSp modNotesTx">
        <pc:chgData name="Barteld Dijkman" userId="ed548cad-6128-427a-9e3a-0fec9f5d87b1" providerId="ADAL" clId="{D50937BA-6193-4E6F-8FAA-EFB124ED3846}" dt="2019-12-18T12:01:38.814" v="4623" actId="14100"/>
        <pc:sldMkLst>
          <pc:docMk/>
          <pc:sldMk cId="1336306092" sldId="289"/>
        </pc:sldMkLst>
        <pc:spChg chg="del">
          <ac:chgData name="Barteld Dijkman" userId="ed548cad-6128-427a-9e3a-0fec9f5d87b1" providerId="ADAL" clId="{D50937BA-6193-4E6F-8FAA-EFB124ED3846}" dt="2019-12-18T12:01:33.362" v="4622"/>
          <ac:spMkLst>
            <pc:docMk/>
            <pc:sldMk cId="1336306092" sldId="289"/>
            <ac:spMk id="2" creationId="{27081B7A-45EA-4D12-AF91-E21FB1900E03}"/>
          </ac:spMkLst>
        </pc:spChg>
        <pc:spChg chg="mod">
          <ac:chgData name="Barteld Dijkman" userId="ed548cad-6128-427a-9e3a-0fec9f5d87b1" providerId="ADAL" clId="{D50937BA-6193-4E6F-8FAA-EFB124ED3846}" dt="2019-12-13T14:34:34.109" v="3041" actId="207"/>
          <ac:spMkLst>
            <pc:docMk/>
            <pc:sldMk cId="1336306092" sldId="289"/>
            <ac:spMk id="10" creationId="{0526CA9D-1E8D-4DE8-9142-05F8BCA50421}"/>
          </ac:spMkLst>
        </pc:spChg>
        <pc:spChg chg="mod">
          <ac:chgData name="Barteld Dijkman" userId="ed548cad-6128-427a-9e3a-0fec9f5d87b1" providerId="ADAL" clId="{D50937BA-6193-4E6F-8FAA-EFB124ED3846}" dt="2019-12-13T14:34:56.098" v="3044" actId="207"/>
          <ac:spMkLst>
            <pc:docMk/>
            <pc:sldMk cId="1336306092" sldId="289"/>
            <ac:spMk id="11" creationId="{8836EBE8-7406-4502-8281-97F7FC8E6CCA}"/>
          </ac:spMkLst>
        </pc:spChg>
        <pc:spChg chg="mod">
          <ac:chgData name="Barteld Dijkman" userId="ed548cad-6128-427a-9e3a-0fec9f5d87b1" providerId="ADAL" clId="{D50937BA-6193-4E6F-8FAA-EFB124ED3846}" dt="2019-12-13T14:34:42.205" v="3042" actId="207"/>
          <ac:spMkLst>
            <pc:docMk/>
            <pc:sldMk cId="1336306092" sldId="289"/>
            <ac:spMk id="12" creationId="{6823E787-642E-4DFE-A77C-65838CA34D4D}"/>
          </ac:spMkLst>
        </pc:spChg>
        <pc:spChg chg="mod">
          <ac:chgData name="Barteld Dijkman" userId="ed548cad-6128-427a-9e3a-0fec9f5d87b1" providerId="ADAL" clId="{D50937BA-6193-4E6F-8FAA-EFB124ED3846}" dt="2019-12-13T14:34:44.962" v="3043" actId="207"/>
          <ac:spMkLst>
            <pc:docMk/>
            <pc:sldMk cId="1336306092" sldId="289"/>
            <ac:spMk id="13" creationId="{49B70CC9-E840-47C9-A978-7E4AD361B912}"/>
          </ac:spMkLst>
        </pc:spChg>
        <pc:cxnChg chg="del">
          <ac:chgData name="Barteld Dijkman" userId="ed548cad-6128-427a-9e3a-0fec9f5d87b1" providerId="ADAL" clId="{D50937BA-6193-4E6F-8FAA-EFB124ED3846}" dt="2019-12-18T12:00:47.276" v="4613" actId="478"/>
          <ac:cxnSpMkLst>
            <pc:docMk/>
            <pc:sldMk cId="1336306092" sldId="289"/>
            <ac:cxnSpMk id="5" creationId="{5F40358E-E83F-4FE1-8CE7-FEA1C8A19173}"/>
          </ac:cxnSpMkLst>
        </pc:cxnChg>
        <pc:cxnChg chg="del mod">
          <ac:chgData name="Barteld Dijkman" userId="ed548cad-6128-427a-9e3a-0fec9f5d87b1" providerId="ADAL" clId="{D50937BA-6193-4E6F-8FAA-EFB124ED3846}" dt="2019-12-18T12:01:03.404" v="4616" actId="478"/>
          <ac:cxnSpMkLst>
            <pc:docMk/>
            <pc:sldMk cId="1336306092" sldId="289"/>
            <ac:cxnSpMk id="7" creationId="{3B40F28A-DAEE-4662-AF1A-F187F650F684}"/>
          </ac:cxnSpMkLst>
        </pc:cxnChg>
        <pc:cxnChg chg="add mod">
          <ac:chgData name="Barteld Dijkman" userId="ed548cad-6128-427a-9e3a-0fec9f5d87b1" providerId="ADAL" clId="{D50937BA-6193-4E6F-8FAA-EFB124ED3846}" dt="2019-12-18T12:01:01.581" v="4615" actId="1076"/>
          <ac:cxnSpMkLst>
            <pc:docMk/>
            <pc:sldMk cId="1336306092" sldId="289"/>
            <ac:cxnSpMk id="25" creationId="{A8A50354-32E4-468A-858A-DE9B80B202AE}"/>
          </ac:cxnSpMkLst>
        </pc:cxnChg>
        <pc:cxnChg chg="add mod">
          <ac:chgData name="Barteld Dijkman" userId="ed548cad-6128-427a-9e3a-0fec9f5d87b1" providerId="ADAL" clId="{D50937BA-6193-4E6F-8FAA-EFB124ED3846}" dt="2019-12-18T12:01:38.814" v="4623" actId="14100"/>
          <ac:cxnSpMkLst>
            <pc:docMk/>
            <pc:sldMk cId="1336306092" sldId="289"/>
            <ac:cxnSpMk id="27" creationId="{24907994-1289-43F6-8D00-CD07E40987D3}"/>
          </ac:cxnSpMkLst>
        </pc:cxnChg>
      </pc:sldChg>
      <pc:sldChg chg="modSp">
        <pc:chgData name="Barteld Dijkman" userId="ed548cad-6128-427a-9e3a-0fec9f5d87b1" providerId="ADAL" clId="{D50937BA-6193-4E6F-8FAA-EFB124ED3846}" dt="2019-12-13T12:15:28.294" v="142" actId="1076"/>
        <pc:sldMkLst>
          <pc:docMk/>
          <pc:sldMk cId="534656034" sldId="296"/>
        </pc:sldMkLst>
        <pc:spChg chg="mod">
          <ac:chgData name="Barteld Dijkman" userId="ed548cad-6128-427a-9e3a-0fec9f5d87b1" providerId="ADAL" clId="{D50937BA-6193-4E6F-8FAA-EFB124ED3846}" dt="2019-12-13T12:15:05.770" v="138" actId="122"/>
          <ac:spMkLst>
            <pc:docMk/>
            <pc:sldMk cId="534656034" sldId="296"/>
            <ac:spMk id="3" creationId="{14441512-9D62-40BE-BDBB-F8A49B05933C}"/>
          </ac:spMkLst>
        </pc:spChg>
        <pc:picChg chg="mod">
          <ac:chgData name="Barteld Dijkman" userId="ed548cad-6128-427a-9e3a-0fec9f5d87b1" providerId="ADAL" clId="{D50937BA-6193-4E6F-8FAA-EFB124ED3846}" dt="2019-12-13T12:15:28.294" v="142" actId="1076"/>
          <ac:picMkLst>
            <pc:docMk/>
            <pc:sldMk cId="534656034" sldId="296"/>
            <ac:picMk id="6" creationId="{12A10CD5-9705-47ED-9C90-160050D53550}"/>
          </ac:picMkLst>
        </pc:picChg>
        <pc:picChg chg="mod">
          <ac:chgData name="Barteld Dijkman" userId="ed548cad-6128-427a-9e3a-0fec9f5d87b1" providerId="ADAL" clId="{D50937BA-6193-4E6F-8FAA-EFB124ED3846}" dt="2019-12-13T12:15:21.822" v="141" actId="1076"/>
          <ac:picMkLst>
            <pc:docMk/>
            <pc:sldMk cId="534656034" sldId="296"/>
            <ac:picMk id="7" creationId="{5AD411E3-D64C-4339-970F-DCF5EBB433CC}"/>
          </ac:picMkLst>
        </pc:picChg>
      </pc:sldChg>
      <pc:sldChg chg="addSp delSp modSp modNotesTx">
        <pc:chgData name="Barteld Dijkman" userId="ed548cad-6128-427a-9e3a-0fec9f5d87b1" providerId="ADAL" clId="{D50937BA-6193-4E6F-8FAA-EFB124ED3846}" dt="2019-12-18T12:02:27.044" v="4625" actId="20577"/>
        <pc:sldMkLst>
          <pc:docMk/>
          <pc:sldMk cId="2152625254" sldId="299"/>
        </pc:sldMkLst>
        <pc:spChg chg="mod">
          <ac:chgData name="Barteld Dijkman" userId="ed548cad-6128-427a-9e3a-0fec9f5d87b1" providerId="ADAL" clId="{D50937BA-6193-4E6F-8FAA-EFB124ED3846}" dt="2019-12-13T12:27:01.031" v="518" actId="122"/>
          <ac:spMkLst>
            <pc:docMk/>
            <pc:sldMk cId="2152625254" sldId="299"/>
            <ac:spMk id="2" creationId="{71701519-C89E-4EC7-84E7-4C5257CC77DD}"/>
          </ac:spMkLst>
        </pc:spChg>
        <pc:picChg chg="add del mod">
          <ac:chgData name="Barteld Dijkman" userId="ed548cad-6128-427a-9e3a-0fec9f5d87b1" providerId="ADAL" clId="{D50937BA-6193-4E6F-8FAA-EFB124ED3846}" dt="2019-12-13T13:38:35.699" v="1974" actId="478"/>
          <ac:picMkLst>
            <pc:docMk/>
            <pc:sldMk cId="2152625254" sldId="299"/>
            <ac:picMk id="6" creationId="{32C8C0EB-EFE4-4010-969B-134AFD6A6A8D}"/>
          </ac:picMkLst>
        </pc:picChg>
        <pc:picChg chg="add mod">
          <ac:chgData name="Barteld Dijkman" userId="ed548cad-6128-427a-9e3a-0fec9f5d87b1" providerId="ADAL" clId="{D50937BA-6193-4E6F-8FAA-EFB124ED3846}" dt="2019-12-13T13:38:49.437" v="1978" actId="1076"/>
          <ac:picMkLst>
            <pc:docMk/>
            <pc:sldMk cId="2152625254" sldId="299"/>
            <ac:picMk id="7" creationId="{D40AEA7A-4D7B-42F9-B79E-074B3F10D96E}"/>
          </ac:picMkLst>
        </pc:picChg>
      </pc:sldChg>
      <pc:sldChg chg="delSp del">
        <pc:chgData name="Barteld Dijkman" userId="ed548cad-6128-427a-9e3a-0fec9f5d87b1" providerId="ADAL" clId="{D50937BA-6193-4E6F-8FAA-EFB124ED3846}" dt="2019-12-13T12:27:05.265" v="519" actId="47"/>
        <pc:sldMkLst>
          <pc:docMk/>
          <pc:sldMk cId="1176137898" sldId="300"/>
        </pc:sldMkLst>
        <pc:picChg chg="del">
          <ac:chgData name="Barteld Dijkman" userId="ed548cad-6128-427a-9e3a-0fec9f5d87b1" providerId="ADAL" clId="{D50937BA-6193-4E6F-8FAA-EFB124ED3846}" dt="2019-12-13T12:26:47.639" v="515"/>
          <ac:picMkLst>
            <pc:docMk/>
            <pc:sldMk cId="1176137898" sldId="300"/>
            <ac:picMk id="7" creationId="{D8864F3F-0D45-4152-A0FB-7F39E0DC164E}"/>
          </ac:picMkLst>
        </pc:picChg>
      </pc:sldChg>
      <pc:sldChg chg="delSp del">
        <pc:chgData name="Barteld Dijkman" userId="ed548cad-6128-427a-9e3a-0fec9f5d87b1" providerId="ADAL" clId="{D50937BA-6193-4E6F-8FAA-EFB124ED3846}" dt="2019-12-13T13:38:50.970" v="1979" actId="47"/>
        <pc:sldMkLst>
          <pc:docMk/>
          <pc:sldMk cId="348530969" sldId="301"/>
        </pc:sldMkLst>
        <pc:picChg chg="del">
          <ac:chgData name="Barteld Dijkman" userId="ed548cad-6128-427a-9e3a-0fec9f5d87b1" providerId="ADAL" clId="{D50937BA-6193-4E6F-8FAA-EFB124ED3846}" dt="2019-12-13T13:38:41.322" v="1975"/>
          <ac:picMkLst>
            <pc:docMk/>
            <pc:sldMk cId="348530969" sldId="301"/>
            <ac:picMk id="7" creationId="{71CE1793-90BD-4E42-8387-97FBBD329E8B}"/>
          </ac:picMkLst>
        </pc:picChg>
      </pc:sldChg>
      <pc:sldChg chg="modSp ord modNotesTx">
        <pc:chgData name="Barteld Dijkman" userId="ed548cad-6128-427a-9e3a-0fec9f5d87b1" providerId="ADAL" clId="{D50937BA-6193-4E6F-8FAA-EFB124ED3846}" dt="2019-12-13T13:33:52.523" v="1917" actId="255"/>
        <pc:sldMkLst>
          <pc:docMk/>
          <pc:sldMk cId="3936801865" sldId="303"/>
        </pc:sldMkLst>
        <pc:spChg chg="mod">
          <ac:chgData name="Barteld Dijkman" userId="ed548cad-6128-427a-9e3a-0fec9f5d87b1" providerId="ADAL" clId="{D50937BA-6193-4E6F-8FAA-EFB124ED3846}" dt="2019-12-13T12:25:06.496" v="511" actId="20577"/>
          <ac:spMkLst>
            <pc:docMk/>
            <pc:sldMk cId="3936801865" sldId="303"/>
            <ac:spMk id="2" creationId="{4D116B3E-9EA8-4F06-AA82-B0ED49BCF81A}"/>
          </ac:spMkLst>
        </pc:spChg>
        <pc:picChg chg="mod">
          <ac:chgData name="Barteld Dijkman" userId="ed548cad-6128-427a-9e3a-0fec9f5d87b1" providerId="ADAL" clId="{D50937BA-6193-4E6F-8FAA-EFB124ED3846}" dt="2019-12-13T12:15:42.291" v="145" actId="14100"/>
          <ac:picMkLst>
            <pc:docMk/>
            <pc:sldMk cId="3936801865" sldId="303"/>
            <ac:picMk id="8" creationId="{C7FF8F63-9465-4191-A66A-19F30F9E6C9A}"/>
          </ac:picMkLst>
        </pc:picChg>
      </pc:sldChg>
      <pc:sldChg chg="del">
        <pc:chgData name="Barteld Dijkman" userId="ed548cad-6128-427a-9e3a-0fec9f5d87b1" providerId="ADAL" clId="{D50937BA-6193-4E6F-8FAA-EFB124ED3846}" dt="2019-12-18T11:08:11.834" v="4594" actId="47"/>
        <pc:sldMkLst>
          <pc:docMk/>
          <pc:sldMk cId="2316607110" sldId="304"/>
        </pc:sldMkLst>
      </pc:sldChg>
      <pc:sldChg chg="addSp delSp modSp modTransition modNotesTx">
        <pc:chgData name="Barteld Dijkman" userId="ed548cad-6128-427a-9e3a-0fec9f5d87b1" providerId="ADAL" clId="{D50937BA-6193-4E6F-8FAA-EFB124ED3846}" dt="2019-12-18T12:04:05.104" v="4634" actId="1076"/>
        <pc:sldMkLst>
          <pc:docMk/>
          <pc:sldMk cId="16354098" sldId="305"/>
        </pc:sldMkLst>
        <pc:spChg chg="add del">
          <ac:chgData name="Barteld Dijkman" userId="ed548cad-6128-427a-9e3a-0fec9f5d87b1" providerId="ADAL" clId="{D50937BA-6193-4E6F-8FAA-EFB124ED3846}" dt="2019-12-18T11:04:37.362" v="4565"/>
          <ac:spMkLst>
            <pc:docMk/>
            <pc:sldMk cId="16354098" sldId="305"/>
            <ac:spMk id="2" creationId="{C05EAFF1-1BE1-465C-9A0A-FB233539E31F}"/>
          </ac:spMkLst>
        </pc:spChg>
        <pc:spChg chg="add del">
          <ac:chgData name="Barteld Dijkman" userId="ed548cad-6128-427a-9e3a-0fec9f5d87b1" providerId="ADAL" clId="{D50937BA-6193-4E6F-8FAA-EFB124ED3846}" dt="2019-12-18T11:04:37.362" v="4565"/>
          <ac:spMkLst>
            <pc:docMk/>
            <pc:sldMk cId="16354098" sldId="305"/>
            <ac:spMk id="3" creationId="{39AA94C6-F52C-4F98-A7D4-0CD2F28FE91D}"/>
          </ac:spMkLst>
        </pc:spChg>
        <pc:spChg chg="add del">
          <ac:chgData name="Barteld Dijkman" userId="ed548cad-6128-427a-9e3a-0fec9f5d87b1" providerId="ADAL" clId="{D50937BA-6193-4E6F-8FAA-EFB124ED3846}" dt="2019-12-18T10:55:10.394" v="4196"/>
          <ac:spMkLst>
            <pc:docMk/>
            <pc:sldMk cId="16354098" sldId="305"/>
            <ac:spMk id="6" creationId="{5B09D720-79B0-4439-AC55-28BCD279E322}"/>
          </ac:spMkLst>
        </pc:spChg>
        <pc:spChg chg="add mod">
          <ac:chgData name="Barteld Dijkman" userId="ed548cad-6128-427a-9e3a-0fec9f5d87b1" providerId="ADAL" clId="{D50937BA-6193-4E6F-8FAA-EFB124ED3846}" dt="2019-12-18T11:07:53.821" v="4593" actId="1076"/>
          <ac:spMkLst>
            <pc:docMk/>
            <pc:sldMk cId="16354098" sldId="305"/>
            <ac:spMk id="7" creationId="{8DD0BB5A-3740-415C-BAEE-041584E137BD}"/>
          </ac:spMkLst>
        </pc:spChg>
        <pc:spChg chg="add mod">
          <ac:chgData name="Barteld Dijkman" userId="ed548cad-6128-427a-9e3a-0fec9f5d87b1" providerId="ADAL" clId="{D50937BA-6193-4E6F-8FAA-EFB124ED3846}" dt="2019-12-18T12:03:42.100" v="4629" actId="1076"/>
          <ac:spMkLst>
            <pc:docMk/>
            <pc:sldMk cId="16354098" sldId="305"/>
            <ac:spMk id="9" creationId="{1BFF55F3-43F6-416A-A1DE-035B1A3DA4AF}"/>
          </ac:spMkLst>
        </pc:spChg>
        <pc:spChg chg="add mod">
          <ac:chgData name="Barteld Dijkman" userId="ed548cad-6128-427a-9e3a-0fec9f5d87b1" providerId="ADAL" clId="{D50937BA-6193-4E6F-8FAA-EFB124ED3846}" dt="2019-12-18T12:03:56.941" v="4632" actId="1076"/>
          <ac:spMkLst>
            <pc:docMk/>
            <pc:sldMk cId="16354098" sldId="305"/>
            <ac:spMk id="10" creationId="{00F1607E-D3F9-48D9-9D55-9D094D5732B6}"/>
          </ac:spMkLst>
        </pc:spChg>
        <pc:spChg chg="add mod">
          <ac:chgData name="Barteld Dijkman" userId="ed548cad-6128-427a-9e3a-0fec9f5d87b1" providerId="ADAL" clId="{D50937BA-6193-4E6F-8FAA-EFB124ED3846}" dt="2019-12-18T12:04:05.104" v="4634" actId="1076"/>
          <ac:spMkLst>
            <pc:docMk/>
            <pc:sldMk cId="16354098" sldId="305"/>
            <ac:spMk id="11" creationId="{39BA3F8C-BF14-47F7-88C2-9636C1A4F27C}"/>
          </ac:spMkLst>
        </pc:spChg>
        <pc:spChg chg="add mod">
          <ac:chgData name="Barteld Dijkman" userId="ed548cad-6128-427a-9e3a-0fec9f5d87b1" providerId="ADAL" clId="{D50937BA-6193-4E6F-8FAA-EFB124ED3846}" dt="2019-12-18T11:07:43.499" v="4591" actId="1076"/>
          <ac:spMkLst>
            <pc:docMk/>
            <pc:sldMk cId="16354098" sldId="305"/>
            <ac:spMk id="12" creationId="{AC1F6CAE-BC12-4A1A-8B68-C8B8BF8A2DA5}"/>
          </ac:spMkLst>
        </pc:spChg>
        <pc:spChg chg="add mod">
          <ac:chgData name="Barteld Dijkman" userId="ed548cad-6128-427a-9e3a-0fec9f5d87b1" providerId="ADAL" clId="{D50937BA-6193-4E6F-8FAA-EFB124ED3846}" dt="2019-12-18T11:07:49.086" v="4592" actId="1076"/>
          <ac:spMkLst>
            <pc:docMk/>
            <pc:sldMk cId="16354098" sldId="305"/>
            <ac:spMk id="13" creationId="{C49C4148-F726-496C-A43E-F0C8A71AA3A1}"/>
          </ac:spMkLst>
        </pc:spChg>
        <pc:spChg chg="add mod">
          <ac:chgData name="Barteld Dijkman" userId="ed548cad-6128-427a-9e3a-0fec9f5d87b1" providerId="ADAL" clId="{D50937BA-6193-4E6F-8FAA-EFB124ED3846}" dt="2019-12-18T11:05:19.641" v="4572" actId="1076"/>
          <ac:spMkLst>
            <pc:docMk/>
            <pc:sldMk cId="16354098" sldId="305"/>
            <ac:spMk id="14" creationId="{D1721FB5-4474-4E32-BCF0-0FCC1289DC44}"/>
          </ac:spMkLst>
        </pc:spChg>
        <pc:spChg chg="add mod">
          <ac:chgData name="Barteld Dijkman" userId="ed548cad-6128-427a-9e3a-0fec9f5d87b1" providerId="ADAL" clId="{D50937BA-6193-4E6F-8FAA-EFB124ED3846}" dt="2019-12-18T11:07:25.823" v="4586" actId="1076"/>
          <ac:spMkLst>
            <pc:docMk/>
            <pc:sldMk cId="16354098" sldId="305"/>
            <ac:spMk id="15" creationId="{DA0E0930-8F7C-4E03-942D-AB82EF03A997}"/>
          </ac:spMkLst>
        </pc:spChg>
        <pc:spChg chg="add del">
          <ac:chgData name="Barteld Dijkman" userId="ed548cad-6128-427a-9e3a-0fec9f5d87b1" providerId="ADAL" clId="{D50937BA-6193-4E6F-8FAA-EFB124ED3846}" dt="2019-12-18T11:03:37.075" v="4556"/>
          <ac:spMkLst>
            <pc:docMk/>
            <pc:sldMk cId="16354098" sldId="305"/>
            <ac:spMk id="16" creationId="{51A716AD-CE24-4E8D-980C-B4F0D86F8264}"/>
          </ac:spMkLst>
        </pc:spChg>
        <pc:spChg chg="add del">
          <ac:chgData name="Barteld Dijkman" userId="ed548cad-6128-427a-9e3a-0fec9f5d87b1" providerId="ADAL" clId="{D50937BA-6193-4E6F-8FAA-EFB124ED3846}" dt="2019-12-18T11:03:44.964" v="4558"/>
          <ac:spMkLst>
            <pc:docMk/>
            <pc:sldMk cId="16354098" sldId="305"/>
            <ac:spMk id="17" creationId="{4039D8D7-CF49-463E-92E3-D4AB3ADEEBD3}"/>
          </ac:spMkLst>
        </pc:spChg>
        <pc:spChg chg="add mod">
          <ac:chgData name="Barteld Dijkman" userId="ed548cad-6128-427a-9e3a-0fec9f5d87b1" providerId="ADAL" clId="{D50937BA-6193-4E6F-8FAA-EFB124ED3846}" dt="2019-12-18T11:07:34.437" v="4588" actId="1076"/>
          <ac:spMkLst>
            <pc:docMk/>
            <pc:sldMk cId="16354098" sldId="305"/>
            <ac:spMk id="18" creationId="{D2D65842-8F07-45A7-A31C-A495AB88EE1D}"/>
          </ac:spMkLst>
        </pc:spChg>
        <pc:spChg chg="add del mod">
          <ac:chgData name="Barteld Dijkman" userId="ed548cad-6128-427a-9e3a-0fec9f5d87b1" providerId="ADAL" clId="{D50937BA-6193-4E6F-8FAA-EFB124ED3846}" dt="2019-12-18T11:04:10.963" v="4563"/>
          <ac:spMkLst>
            <pc:docMk/>
            <pc:sldMk cId="16354098" sldId="305"/>
            <ac:spMk id="19" creationId="{E9093FD9-63B9-4FC3-A012-F4809A247A8F}"/>
          </ac:spMkLst>
        </pc:spChg>
        <pc:spChg chg="add del mod">
          <ac:chgData name="Barteld Dijkman" userId="ed548cad-6128-427a-9e3a-0fec9f5d87b1" providerId="ADAL" clId="{D50937BA-6193-4E6F-8FAA-EFB124ED3846}" dt="2019-12-18T11:59:45.697" v="4605"/>
          <ac:spMkLst>
            <pc:docMk/>
            <pc:sldMk cId="16354098" sldId="305"/>
            <ac:spMk id="20" creationId="{A9A6C5A9-31CB-4A2E-8883-DFF0AC694918}"/>
          </ac:spMkLst>
        </pc:spChg>
        <pc:spChg chg="add mod">
          <ac:chgData name="Barteld Dijkman" userId="ed548cad-6128-427a-9e3a-0fec9f5d87b1" providerId="ADAL" clId="{D50937BA-6193-4E6F-8FAA-EFB124ED3846}" dt="2019-12-18T11:59:52.268" v="4607" actId="14100"/>
          <ac:spMkLst>
            <pc:docMk/>
            <pc:sldMk cId="16354098" sldId="305"/>
            <ac:spMk id="21" creationId="{D11363FB-EEF3-40FD-A15E-9F862012A612}"/>
          </ac:spMkLst>
        </pc:spChg>
        <pc:spChg chg="add del mod">
          <ac:chgData name="Barteld Dijkman" userId="ed548cad-6128-427a-9e3a-0fec9f5d87b1" providerId="ADAL" clId="{D50937BA-6193-4E6F-8FAA-EFB124ED3846}" dt="2019-12-18T11:58:45.491" v="4599" actId="478"/>
          <ac:spMkLst>
            <pc:docMk/>
            <pc:sldMk cId="16354098" sldId="305"/>
            <ac:spMk id="22" creationId="{EAF192E4-31A5-4B6F-8666-151AF217ED8F}"/>
          </ac:spMkLst>
        </pc:spChg>
        <pc:spChg chg="add mod">
          <ac:chgData name="Barteld Dijkman" userId="ed548cad-6128-427a-9e3a-0fec9f5d87b1" providerId="ADAL" clId="{D50937BA-6193-4E6F-8FAA-EFB124ED3846}" dt="2019-12-18T12:00:15.524" v="4611" actId="1076"/>
          <ac:spMkLst>
            <pc:docMk/>
            <pc:sldMk cId="16354098" sldId="305"/>
            <ac:spMk id="23" creationId="{76817D23-F346-4865-B260-2434912BCADB}"/>
          </ac:spMkLst>
        </pc:spChg>
        <pc:picChg chg="del mod">
          <ac:chgData name="Barteld Dijkman" userId="ed548cad-6128-427a-9e3a-0fec9f5d87b1" providerId="ADAL" clId="{D50937BA-6193-4E6F-8FAA-EFB124ED3846}" dt="2019-12-18T11:03:07.641" v="4552" actId="478"/>
          <ac:picMkLst>
            <pc:docMk/>
            <pc:sldMk cId="16354098" sldId="305"/>
            <ac:picMk id="8" creationId="{6E454EA6-89A6-4E9E-8FE5-6FE85E193975}"/>
          </ac:picMkLst>
        </pc:picChg>
      </pc:sldChg>
      <pc:sldChg chg="modSp ord modNotesTx">
        <pc:chgData name="Barteld Dijkman" userId="ed548cad-6128-427a-9e3a-0fec9f5d87b1" providerId="ADAL" clId="{D50937BA-6193-4E6F-8FAA-EFB124ED3846}" dt="2019-12-13T14:37:43.285" v="3220" actId="20577"/>
        <pc:sldMkLst>
          <pc:docMk/>
          <pc:sldMk cId="2531523304" sldId="306"/>
        </pc:sldMkLst>
        <pc:spChg chg="mod">
          <ac:chgData name="Barteld Dijkman" userId="ed548cad-6128-427a-9e3a-0fec9f5d87b1" providerId="ADAL" clId="{D50937BA-6193-4E6F-8FAA-EFB124ED3846}" dt="2019-12-13T14:37:13.794" v="3217" actId="122"/>
          <ac:spMkLst>
            <pc:docMk/>
            <pc:sldMk cId="2531523304" sldId="306"/>
            <ac:spMk id="2" creationId="{E218A7AF-CE6C-4715-BD58-85A0E23D324D}"/>
          </ac:spMkLst>
        </pc:spChg>
        <pc:spChg chg="mod">
          <ac:chgData name="Barteld Dijkman" userId="ed548cad-6128-427a-9e3a-0fec9f5d87b1" providerId="ADAL" clId="{D50937BA-6193-4E6F-8FAA-EFB124ED3846}" dt="2019-12-13T14:37:43.285" v="3220" actId="20577"/>
          <ac:spMkLst>
            <pc:docMk/>
            <pc:sldMk cId="2531523304" sldId="306"/>
            <ac:spMk id="3" creationId="{929B1C26-3CA6-4FF4-A46D-6ADF5C1349F7}"/>
          </ac:spMkLst>
        </pc:spChg>
      </pc:sldChg>
      <pc:sldChg chg="addSp delSp modSp">
        <pc:chgData name="Barteld Dijkman" userId="ed548cad-6128-427a-9e3a-0fec9f5d87b1" providerId="ADAL" clId="{D50937BA-6193-4E6F-8FAA-EFB124ED3846}" dt="2019-12-18T12:04:39.128" v="4637" actId="20577"/>
        <pc:sldMkLst>
          <pc:docMk/>
          <pc:sldMk cId="1785874607" sldId="307"/>
        </pc:sldMkLst>
        <pc:spChg chg="mod">
          <ac:chgData name="Barteld Dijkman" userId="ed548cad-6128-427a-9e3a-0fec9f5d87b1" providerId="ADAL" clId="{D50937BA-6193-4E6F-8FAA-EFB124ED3846}" dt="2019-12-13T12:53:43.740" v="645" actId="20577"/>
          <ac:spMkLst>
            <pc:docMk/>
            <pc:sldMk cId="1785874607" sldId="307"/>
            <ac:spMk id="2" creationId="{585E5B5A-2948-4342-A90C-ECEE552A414F}"/>
          </ac:spMkLst>
        </pc:spChg>
        <pc:spChg chg="mod">
          <ac:chgData name="Barteld Dijkman" userId="ed548cad-6128-427a-9e3a-0fec9f5d87b1" providerId="ADAL" clId="{D50937BA-6193-4E6F-8FAA-EFB124ED3846}" dt="2019-12-18T12:04:39.128" v="4637" actId="20577"/>
          <ac:spMkLst>
            <pc:docMk/>
            <pc:sldMk cId="1785874607" sldId="307"/>
            <ac:spMk id="8" creationId="{9BE7B397-0466-4ABE-96F5-0EFB73DC2CE8}"/>
          </ac:spMkLst>
        </pc:spChg>
        <pc:picChg chg="add del mod">
          <ac:chgData name="Barteld Dijkman" userId="ed548cad-6128-427a-9e3a-0fec9f5d87b1" providerId="ADAL" clId="{D50937BA-6193-4E6F-8FAA-EFB124ED3846}" dt="2019-12-13T12:52:00.484" v="607" actId="478"/>
          <ac:picMkLst>
            <pc:docMk/>
            <pc:sldMk cId="1785874607" sldId="307"/>
            <ac:picMk id="3" creationId="{81B49050-F4BD-4E46-8C30-407B5AF1DB09}"/>
          </ac:picMkLst>
        </pc:picChg>
        <pc:picChg chg="add mod">
          <ac:chgData name="Barteld Dijkman" userId="ed548cad-6128-427a-9e3a-0fec9f5d87b1" providerId="ADAL" clId="{D50937BA-6193-4E6F-8FAA-EFB124ED3846}" dt="2019-12-13T12:49:03.286" v="581" actId="1076"/>
          <ac:picMkLst>
            <pc:docMk/>
            <pc:sldMk cId="1785874607" sldId="307"/>
            <ac:picMk id="6" creationId="{6F6CDE1D-2939-4539-B3D1-255D13C2E669}"/>
          </ac:picMkLst>
        </pc:picChg>
        <pc:picChg chg="add mod">
          <ac:chgData name="Barteld Dijkman" userId="ed548cad-6128-427a-9e3a-0fec9f5d87b1" providerId="ADAL" clId="{D50937BA-6193-4E6F-8FAA-EFB124ED3846}" dt="2019-12-13T12:49:12.173" v="585" actId="14100"/>
          <ac:picMkLst>
            <pc:docMk/>
            <pc:sldMk cId="1785874607" sldId="307"/>
            <ac:picMk id="7" creationId="{82881628-ADE7-4D84-AC8B-D2B6BC31DAB1}"/>
          </ac:picMkLst>
        </pc:picChg>
        <pc:picChg chg="mod">
          <ac:chgData name="Barteld Dijkman" userId="ed548cad-6128-427a-9e3a-0fec9f5d87b1" providerId="ADAL" clId="{D50937BA-6193-4E6F-8FAA-EFB124ED3846}" dt="2019-12-13T12:53:50.792" v="646" actId="1076"/>
          <ac:picMkLst>
            <pc:docMk/>
            <pc:sldMk cId="1785874607" sldId="307"/>
            <ac:picMk id="9" creationId="{D6B52F2E-F9C2-4DE2-872E-4A834B87CBFA}"/>
          </ac:picMkLst>
        </pc:picChg>
        <pc:picChg chg="mod">
          <ac:chgData name="Barteld Dijkman" userId="ed548cad-6128-427a-9e3a-0fec9f5d87b1" providerId="ADAL" clId="{D50937BA-6193-4E6F-8FAA-EFB124ED3846}" dt="2019-12-13T12:49:37.208" v="597" actId="14100"/>
          <ac:picMkLst>
            <pc:docMk/>
            <pc:sldMk cId="1785874607" sldId="307"/>
            <ac:picMk id="10" creationId="{4826DFB4-0D27-4873-8936-A1E2F298F8EB}"/>
          </ac:picMkLst>
        </pc:picChg>
        <pc:picChg chg="add mod">
          <ac:chgData name="Barteld Dijkman" userId="ed548cad-6128-427a-9e3a-0fec9f5d87b1" providerId="ADAL" clId="{D50937BA-6193-4E6F-8FAA-EFB124ED3846}" dt="2019-12-13T12:52:54.110" v="619" actId="1076"/>
          <ac:picMkLst>
            <pc:docMk/>
            <pc:sldMk cId="1785874607" sldId="307"/>
            <ac:picMk id="11" creationId="{C2762F68-D825-4114-8CFA-7A1F902BB1CC}"/>
          </ac:picMkLst>
        </pc:picChg>
        <pc:picChg chg="add mod">
          <ac:chgData name="Barteld Dijkman" userId="ed548cad-6128-427a-9e3a-0fec9f5d87b1" providerId="ADAL" clId="{D50937BA-6193-4E6F-8FAA-EFB124ED3846}" dt="2019-12-13T12:52:14.789" v="612" actId="1076"/>
          <ac:picMkLst>
            <pc:docMk/>
            <pc:sldMk cId="1785874607" sldId="307"/>
            <ac:picMk id="12" creationId="{23494024-9CB2-46A8-AC9A-0F223A048A55}"/>
          </ac:picMkLst>
        </pc:picChg>
      </pc:sldChg>
      <pc:sldChg chg="addSp delSp modSp">
        <pc:chgData name="Barteld Dijkman" userId="ed548cad-6128-427a-9e3a-0fec9f5d87b1" providerId="ADAL" clId="{D50937BA-6193-4E6F-8FAA-EFB124ED3846}" dt="2019-12-13T13:27:10.447" v="1085"/>
        <pc:sldMkLst>
          <pc:docMk/>
          <pc:sldMk cId="897255271" sldId="309"/>
        </pc:sldMkLst>
        <pc:spChg chg="mod">
          <ac:chgData name="Barteld Dijkman" userId="ed548cad-6128-427a-9e3a-0fec9f5d87b1" providerId="ADAL" clId="{D50937BA-6193-4E6F-8FAA-EFB124ED3846}" dt="2019-12-13T13:26:34.702" v="1078" actId="122"/>
          <ac:spMkLst>
            <pc:docMk/>
            <pc:sldMk cId="897255271" sldId="309"/>
            <ac:spMk id="2" creationId="{BEE0E27E-0287-4E1A-83BD-E71CA24880EF}"/>
          </ac:spMkLst>
        </pc:spChg>
        <pc:spChg chg="add del mod">
          <ac:chgData name="Barteld Dijkman" userId="ed548cad-6128-427a-9e3a-0fec9f5d87b1" providerId="ADAL" clId="{D50937BA-6193-4E6F-8FAA-EFB124ED3846}" dt="2019-12-13T13:27:10.447" v="1085"/>
          <ac:spMkLst>
            <pc:docMk/>
            <pc:sldMk cId="897255271" sldId="309"/>
            <ac:spMk id="11" creationId="{146D02DB-364E-43D0-A974-731997DAAAD0}"/>
          </ac:spMkLst>
        </pc:spChg>
        <pc:picChg chg="del">
          <ac:chgData name="Barteld Dijkman" userId="ed548cad-6128-427a-9e3a-0fec9f5d87b1" providerId="ADAL" clId="{D50937BA-6193-4E6F-8FAA-EFB124ED3846}" dt="2019-12-13T13:26:48.691" v="1079" actId="478"/>
          <ac:picMkLst>
            <pc:docMk/>
            <pc:sldMk cId="897255271" sldId="309"/>
            <ac:picMk id="6" creationId="{0C9F84CA-1032-4D6F-9CBF-04EE6A41248E}"/>
          </ac:picMkLst>
        </pc:picChg>
        <pc:picChg chg="del">
          <ac:chgData name="Barteld Dijkman" userId="ed548cad-6128-427a-9e3a-0fec9f5d87b1" providerId="ADAL" clId="{D50937BA-6193-4E6F-8FAA-EFB124ED3846}" dt="2019-12-13T13:26:57.401" v="1081" actId="478"/>
          <ac:picMkLst>
            <pc:docMk/>
            <pc:sldMk cId="897255271" sldId="309"/>
            <ac:picMk id="7" creationId="{746C776A-B3B4-43E0-BE70-81A689AA23CB}"/>
          </ac:picMkLst>
        </pc:picChg>
        <pc:picChg chg="del">
          <ac:chgData name="Barteld Dijkman" userId="ed548cad-6128-427a-9e3a-0fec9f5d87b1" providerId="ADAL" clId="{D50937BA-6193-4E6F-8FAA-EFB124ED3846}" dt="2019-12-13T13:26:58.354" v="1082" actId="478"/>
          <ac:picMkLst>
            <pc:docMk/>
            <pc:sldMk cId="897255271" sldId="309"/>
            <ac:picMk id="8" creationId="{D8A0EBFD-BC14-4FFC-9572-C84EF27D0FBE}"/>
          </ac:picMkLst>
        </pc:picChg>
        <pc:picChg chg="del">
          <ac:chgData name="Barteld Dijkman" userId="ed548cad-6128-427a-9e3a-0fec9f5d87b1" providerId="ADAL" clId="{D50937BA-6193-4E6F-8FAA-EFB124ED3846}" dt="2019-12-13T13:26:59.193" v="1083" actId="478"/>
          <ac:picMkLst>
            <pc:docMk/>
            <pc:sldMk cId="897255271" sldId="309"/>
            <ac:picMk id="9" creationId="{AC65CD60-0104-44AB-9FB9-FFE9C7EE31D3}"/>
          </ac:picMkLst>
        </pc:picChg>
        <pc:picChg chg="mod">
          <ac:chgData name="Barteld Dijkman" userId="ed548cad-6128-427a-9e3a-0fec9f5d87b1" providerId="ADAL" clId="{D50937BA-6193-4E6F-8FAA-EFB124ED3846}" dt="2019-12-13T13:27:04.285" v="1084" actId="1076"/>
          <ac:picMkLst>
            <pc:docMk/>
            <pc:sldMk cId="897255271" sldId="309"/>
            <ac:picMk id="10" creationId="{A80558BF-CF4F-432D-AD83-61D4925DDF0F}"/>
          </ac:picMkLst>
        </pc:picChg>
      </pc:sldChg>
      <pc:sldChg chg="modSp modNotesTx">
        <pc:chgData name="Barteld Dijkman" userId="ed548cad-6128-427a-9e3a-0fec9f5d87b1" providerId="ADAL" clId="{D50937BA-6193-4E6F-8FAA-EFB124ED3846}" dt="2019-12-18T08:02:15.522" v="3333" actId="20577"/>
        <pc:sldMkLst>
          <pc:docMk/>
          <pc:sldMk cId="3280647018" sldId="315"/>
        </pc:sldMkLst>
        <pc:spChg chg="mod">
          <ac:chgData name="Barteld Dijkman" userId="ed548cad-6128-427a-9e3a-0fec9f5d87b1" providerId="ADAL" clId="{D50937BA-6193-4E6F-8FAA-EFB124ED3846}" dt="2019-12-18T08:02:15.522" v="3333" actId="20577"/>
          <ac:spMkLst>
            <pc:docMk/>
            <pc:sldMk cId="3280647018" sldId="315"/>
            <ac:spMk id="4" creationId="{3EB8E952-FC27-4D3A-997B-71FAE12D59F8}"/>
          </ac:spMkLst>
        </pc:spChg>
      </pc:sldChg>
      <pc:sldChg chg="modSp">
        <pc:chgData name="Barteld Dijkman" userId="ed548cad-6128-427a-9e3a-0fec9f5d87b1" providerId="ADAL" clId="{D50937BA-6193-4E6F-8FAA-EFB124ED3846}" dt="2019-12-18T10:35:36.685" v="3908" actId="14100"/>
        <pc:sldMkLst>
          <pc:docMk/>
          <pc:sldMk cId="220492029" sldId="317"/>
        </pc:sldMkLst>
        <pc:spChg chg="mod">
          <ac:chgData name="Barteld Dijkman" userId="ed548cad-6128-427a-9e3a-0fec9f5d87b1" providerId="ADAL" clId="{D50937BA-6193-4E6F-8FAA-EFB124ED3846}" dt="2019-12-18T10:35:32.438" v="3907" actId="313"/>
          <ac:spMkLst>
            <pc:docMk/>
            <pc:sldMk cId="220492029" sldId="317"/>
            <ac:spMk id="4" creationId="{423F0564-67C8-4791-AE61-ED41288077C7}"/>
          </ac:spMkLst>
        </pc:spChg>
        <pc:picChg chg="mod">
          <ac:chgData name="Barteld Dijkman" userId="ed548cad-6128-427a-9e3a-0fec9f5d87b1" providerId="ADAL" clId="{D50937BA-6193-4E6F-8FAA-EFB124ED3846}" dt="2019-12-18T10:35:36.685" v="3908" actId="14100"/>
          <ac:picMkLst>
            <pc:docMk/>
            <pc:sldMk cId="220492029" sldId="317"/>
            <ac:picMk id="5" creationId="{1B3443B9-CD50-493B-BF3A-A5A512211B1B}"/>
          </ac:picMkLst>
        </pc:picChg>
      </pc:sldChg>
      <pc:sldChg chg="modSp">
        <pc:chgData name="Barteld Dijkman" userId="ed548cad-6128-427a-9e3a-0fec9f5d87b1" providerId="ADAL" clId="{D50937BA-6193-4E6F-8FAA-EFB124ED3846}" dt="2019-12-18T10:31:37.582" v="3505" actId="20577"/>
        <pc:sldMkLst>
          <pc:docMk/>
          <pc:sldMk cId="2511981346" sldId="318"/>
        </pc:sldMkLst>
        <pc:spChg chg="mod">
          <ac:chgData name="Barteld Dijkman" userId="ed548cad-6128-427a-9e3a-0fec9f5d87b1" providerId="ADAL" clId="{D50937BA-6193-4E6F-8FAA-EFB124ED3846}" dt="2019-12-18T10:31:37.582" v="3505" actId="20577"/>
          <ac:spMkLst>
            <pc:docMk/>
            <pc:sldMk cId="2511981346" sldId="318"/>
            <ac:spMk id="4" creationId="{1A1F5327-1CCF-481B-B9B6-0F5364C98340}"/>
          </ac:spMkLst>
        </pc:spChg>
        <pc:picChg chg="mod">
          <ac:chgData name="Barteld Dijkman" userId="ed548cad-6128-427a-9e3a-0fec9f5d87b1" providerId="ADAL" clId="{D50937BA-6193-4E6F-8FAA-EFB124ED3846}" dt="2019-12-18T08:03:40.225" v="3436" actId="14100"/>
          <ac:picMkLst>
            <pc:docMk/>
            <pc:sldMk cId="2511981346" sldId="318"/>
            <ac:picMk id="2" creationId="{2FE49044-C834-442E-A966-FC16FD1601A0}"/>
          </ac:picMkLst>
        </pc:picChg>
      </pc:sldChg>
      <pc:sldChg chg="modSp">
        <pc:chgData name="Barteld Dijkman" userId="ed548cad-6128-427a-9e3a-0fec9f5d87b1" providerId="ADAL" clId="{D50937BA-6193-4E6F-8FAA-EFB124ED3846}" dt="2019-12-18T10:37:04.439" v="3991" actId="14100"/>
        <pc:sldMkLst>
          <pc:docMk/>
          <pc:sldMk cId="1364339745" sldId="319"/>
        </pc:sldMkLst>
        <pc:spChg chg="mod">
          <ac:chgData name="Barteld Dijkman" userId="ed548cad-6128-427a-9e3a-0fec9f5d87b1" providerId="ADAL" clId="{D50937BA-6193-4E6F-8FAA-EFB124ED3846}" dt="2019-12-18T10:36:54.117" v="3989" actId="20577"/>
          <ac:spMkLst>
            <pc:docMk/>
            <pc:sldMk cId="1364339745" sldId="319"/>
            <ac:spMk id="4" creationId="{423F0564-67C8-4791-AE61-ED41288077C7}"/>
          </ac:spMkLst>
        </pc:spChg>
        <pc:picChg chg="mod">
          <ac:chgData name="Barteld Dijkman" userId="ed548cad-6128-427a-9e3a-0fec9f5d87b1" providerId="ADAL" clId="{D50937BA-6193-4E6F-8FAA-EFB124ED3846}" dt="2019-12-18T10:37:04.439" v="3991" actId="14100"/>
          <ac:picMkLst>
            <pc:docMk/>
            <pc:sldMk cId="1364339745" sldId="319"/>
            <ac:picMk id="2" creationId="{087BB3FC-1DFF-4B38-A118-B6A024221F9E}"/>
          </ac:picMkLst>
        </pc:picChg>
      </pc:sldChg>
      <pc:sldChg chg="modSp">
        <pc:chgData name="Barteld Dijkman" userId="ed548cad-6128-427a-9e3a-0fec9f5d87b1" providerId="ADAL" clId="{D50937BA-6193-4E6F-8FAA-EFB124ED3846}" dt="2019-12-13T13:41:24.021" v="2014" actId="6549"/>
        <pc:sldMkLst>
          <pc:docMk/>
          <pc:sldMk cId="2006780566" sldId="322"/>
        </pc:sldMkLst>
        <pc:spChg chg="mod">
          <ac:chgData name="Barteld Dijkman" userId="ed548cad-6128-427a-9e3a-0fec9f5d87b1" providerId="ADAL" clId="{D50937BA-6193-4E6F-8FAA-EFB124ED3846}" dt="2019-12-13T13:41:24.021" v="2014" actId="6549"/>
          <ac:spMkLst>
            <pc:docMk/>
            <pc:sldMk cId="2006780566" sldId="322"/>
            <ac:spMk id="3" creationId="{72E0EAFD-33E7-466F-B6F3-4548BCF00E5A}"/>
          </ac:spMkLst>
        </pc:spChg>
      </pc:sldChg>
      <pc:sldChg chg="modNotesTx">
        <pc:chgData name="Barteld Dijkman" userId="ed548cad-6128-427a-9e3a-0fec9f5d87b1" providerId="ADAL" clId="{D50937BA-6193-4E6F-8FAA-EFB124ED3846}" dt="2019-12-13T13:49:58.384" v="3040" actId="20577"/>
        <pc:sldMkLst>
          <pc:docMk/>
          <pc:sldMk cId="1292253835" sldId="325"/>
        </pc:sldMkLst>
      </pc:sldChg>
      <pc:sldChg chg="modSp ord modNotesTx">
        <pc:chgData name="Barteld Dijkman" userId="ed548cad-6128-427a-9e3a-0fec9f5d87b1" providerId="ADAL" clId="{D50937BA-6193-4E6F-8FAA-EFB124ED3846}" dt="2019-12-18T10:51:59.525" v="4064" actId="6549"/>
        <pc:sldMkLst>
          <pc:docMk/>
          <pc:sldMk cId="1716946491" sldId="326"/>
        </pc:sldMkLst>
        <pc:spChg chg="mod">
          <ac:chgData name="Barteld Dijkman" userId="ed548cad-6128-427a-9e3a-0fec9f5d87b1" providerId="ADAL" clId="{D50937BA-6193-4E6F-8FAA-EFB124ED3846}" dt="2019-12-13T12:09:08.200" v="5" actId="113"/>
          <ac:spMkLst>
            <pc:docMk/>
            <pc:sldMk cId="1716946491" sldId="326"/>
            <ac:spMk id="3" creationId="{30A8402B-58DC-49B4-86E4-7033AFCA0E93}"/>
          </ac:spMkLst>
        </pc:spChg>
        <pc:spChg chg="mod">
          <ac:chgData name="Barteld Dijkman" userId="ed548cad-6128-427a-9e3a-0fec9f5d87b1" providerId="ADAL" clId="{D50937BA-6193-4E6F-8FAA-EFB124ED3846}" dt="2019-12-13T12:09:12.898" v="6" actId="113"/>
          <ac:spMkLst>
            <pc:docMk/>
            <pc:sldMk cId="1716946491" sldId="326"/>
            <ac:spMk id="6" creationId="{35967135-ABF4-4ED0-8062-DBD8358E70BC}"/>
          </ac:spMkLst>
        </pc:spChg>
        <pc:spChg chg="mod">
          <ac:chgData name="Barteld Dijkman" userId="ed548cad-6128-427a-9e3a-0fec9f5d87b1" providerId="ADAL" clId="{D50937BA-6193-4E6F-8FAA-EFB124ED3846}" dt="2019-12-13T12:09:32.502" v="8" actId="255"/>
          <ac:spMkLst>
            <pc:docMk/>
            <pc:sldMk cId="1716946491" sldId="326"/>
            <ac:spMk id="7" creationId="{AC933493-A097-484E-9FD9-56496ED33800}"/>
          </ac:spMkLst>
        </pc:spChg>
      </pc:sldChg>
      <pc:sldChg chg="addSp delSp modSp modNotesTx">
        <pc:chgData name="Barteld Dijkman" userId="ed548cad-6128-427a-9e3a-0fec9f5d87b1" providerId="ADAL" clId="{D50937BA-6193-4E6F-8FAA-EFB124ED3846}" dt="2019-12-13T13:47:08.492" v="2648" actId="12"/>
        <pc:sldMkLst>
          <pc:docMk/>
          <pc:sldMk cId="3958639531" sldId="327"/>
        </pc:sldMkLst>
        <pc:spChg chg="mod">
          <ac:chgData name="Barteld Dijkman" userId="ed548cad-6128-427a-9e3a-0fec9f5d87b1" providerId="ADAL" clId="{D50937BA-6193-4E6F-8FAA-EFB124ED3846}" dt="2019-12-13T13:35:20.097" v="1971" actId="20577"/>
          <ac:spMkLst>
            <pc:docMk/>
            <pc:sldMk cId="3958639531" sldId="327"/>
            <ac:spMk id="2" creationId="{0F92A850-7517-4A46-BEE0-C17CAAF8FFC8}"/>
          </ac:spMkLst>
        </pc:spChg>
        <pc:spChg chg="mod">
          <ac:chgData name="Barteld Dijkman" userId="ed548cad-6128-427a-9e3a-0fec9f5d87b1" providerId="ADAL" clId="{D50937BA-6193-4E6F-8FAA-EFB124ED3846}" dt="2019-12-13T13:35:25.815" v="1972" actId="5793"/>
          <ac:spMkLst>
            <pc:docMk/>
            <pc:sldMk cId="3958639531" sldId="327"/>
            <ac:spMk id="3" creationId="{1063749E-9848-4FC4-9E09-0CC214869C4C}"/>
          </ac:spMkLst>
        </pc:spChg>
        <pc:picChg chg="del mod">
          <ac:chgData name="Barteld Dijkman" userId="ed548cad-6128-427a-9e3a-0fec9f5d87b1" providerId="ADAL" clId="{D50937BA-6193-4E6F-8FAA-EFB124ED3846}" dt="2019-12-13T12:55:50.796" v="665" actId="478"/>
          <ac:picMkLst>
            <pc:docMk/>
            <pc:sldMk cId="3958639531" sldId="327"/>
            <ac:picMk id="6" creationId="{25F71158-BA0D-450C-9EE7-F1086AA4D42F}"/>
          </ac:picMkLst>
        </pc:picChg>
        <pc:picChg chg="add mod">
          <ac:chgData name="Barteld Dijkman" userId="ed548cad-6128-427a-9e3a-0fec9f5d87b1" providerId="ADAL" clId="{D50937BA-6193-4E6F-8FAA-EFB124ED3846}" dt="2019-12-13T13:00:56.438" v="723" actId="1076"/>
          <ac:picMkLst>
            <pc:docMk/>
            <pc:sldMk cId="3958639531" sldId="327"/>
            <ac:picMk id="7" creationId="{9D17BB8A-2500-43FC-A365-B3EE33EC23EE}"/>
          </ac:picMkLst>
        </pc:picChg>
        <pc:picChg chg="add mod">
          <ac:chgData name="Barteld Dijkman" userId="ed548cad-6128-427a-9e3a-0fec9f5d87b1" providerId="ADAL" clId="{D50937BA-6193-4E6F-8FAA-EFB124ED3846}" dt="2019-12-13T13:35:29.402" v="1973" actId="1076"/>
          <ac:picMkLst>
            <pc:docMk/>
            <pc:sldMk cId="3958639531" sldId="327"/>
            <ac:picMk id="8" creationId="{0A1EA42C-8F1A-47F3-B972-DD03EA344118}"/>
          </ac:picMkLst>
        </pc:picChg>
      </pc:sldChg>
      <pc:sldChg chg="addSp modSp">
        <pc:chgData name="Barteld Dijkman" userId="ed548cad-6128-427a-9e3a-0fec9f5d87b1" providerId="ADAL" clId="{D50937BA-6193-4E6F-8FAA-EFB124ED3846}" dt="2019-12-13T13:10:03.119" v="788" actId="20577"/>
        <pc:sldMkLst>
          <pc:docMk/>
          <pc:sldMk cId="3639380088" sldId="328"/>
        </pc:sldMkLst>
        <pc:spChg chg="mod">
          <ac:chgData name="Barteld Dijkman" userId="ed548cad-6128-427a-9e3a-0fec9f5d87b1" providerId="ADAL" clId="{D50937BA-6193-4E6F-8FAA-EFB124ED3846}" dt="2019-12-13T13:08:42.465" v="751" actId="122"/>
          <ac:spMkLst>
            <pc:docMk/>
            <pc:sldMk cId="3639380088" sldId="328"/>
            <ac:spMk id="2" creationId="{4BBDD57B-1A19-40C1-B11B-67D381F72CA1}"/>
          </ac:spMkLst>
        </pc:spChg>
        <pc:spChg chg="mod">
          <ac:chgData name="Barteld Dijkman" userId="ed548cad-6128-427a-9e3a-0fec9f5d87b1" providerId="ADAL" clId="{D50937BA-6193-4E6F-8FAA-EFB124ED3846}" dt="2019-12-13T13:10:03.119" v="788" actId="20577"/>
          <ac:spMkLst>
            <pc:docMk/>
            <pc:sldMk cId="3639380088" sldId="328"/>
            <ac:spMk id="3" creationId="{E3A2A8C2-8EBC-4EEA-8602-68EB213DBF78}"/>
          </ac:spMkLst>
        </pc:spChg>
        <pc:picChg chg="add mod">
          <ac:chgData name="Barteld Dijkman" userId="ed548cad-6128-427a-9e3a-0fec9f5d87b1" providerId="ADAL" clId="{D50937BA-6193-4E6F-8FAA-EFB124ED3846}" dt="2019-12-13T13:08:45.490" v="752" actId="1076"/>
          <ac:picMkLst>
            <pc:docMk/>
            <pc:sldMk cId="3639380088" sldId="328"/>
            <ac:picMk id="6" creationId="{C5E62309-E9F2-4F9F-AEF0-20734F165B72}"/>
          </ac:picMkLst>
        </pc:picChg>
      </pc:sldChg>
      <pc:sldChg chg="addSp modSp">
        <pc:chgData name="Barteld Dijkman" userId="ed548cad-6128-427a-9e3a-0fec9f5d87b1" providerId="ADAL" clId="{D50937BA-6193-4E6F-8FAA-EFB124ED3846}" dt="2019-12-13T13:25:47.192" v="1072" actId="1076"/>
        <pc:sldMkLst>
          <pc:docMk/>
          <pc:sldMk cId="3641043118" sldId="329"/>
        </pc:sldMkLst>
        <pc:spChg chg="mod">
          <ac:chgData name="Barteld Dijkman" userId="ed548cad-6128-427a-9e3a-0fec9f5d87b1" providerId="ADAL" clId="{D50937BA-6193-4E6F-8FAA-EFB124ED3846}" dt="2019-12-13T13:25:44.061" v="1071" actId="122"/>
          <ac:spMkLst>
            <pc:docMk/>
            <pc:sldMk cId="3641043118" sldId="329"/>
            <ac:spMk id="2" creationId="{B53B7B41-2580-4E53-B05D-4C69BF444E89}"/>
          </ac:spMkLst>
        </pc:spChg>
        <pc:spChg chg="mod">
          <ac:chgData name="Barteld Dijkman" userId="ed548cad-6128-427a-9e3a-0fec9f5d87b1" providerId="ADAL" clId="{D50937BA-6193-4E6F-8FAA-EFB124ED3846}" dt="2019-12-13T13:25:40.977" v="1069"/>
          <ac:spMkLst>
            <pc:docMk/>
            <pc:sldMk cId="3641043118" sldId="329"/>
            <ac:spMk id="3" creationId="{10CB1873-8F4E-42BD-A354-70603A2E23F1}"/>
          </ac:spMkLst>
        </pc:spChg>
        <pc:picChg chg="add mod">
          <ac:chgData name="Barteld Dijkman" userId="ed548cad-6128-427a-9e3a-0fec9f5d87b1" providerId="ADAL" clId="{D50937BA-6193-4E6F-8FAA-EFB124ED3846}" dt="2019-12-13T13:25:47.192" v="1072" actId="1076"/>
          <ac:picMkLst>
            <pc:docMk/>
            <pc:sldMk cId="3641043118" sldId="329"/>
            <ac:picMk id="6" creationId="{E2343CE5-57C7-4991-B8A4-C45A937401F1}"/>
          </ac:picMkLst>
        </pc:picChg>
      </pc:sldChg>
      <pc:sldChg chg="addSp modSp">
        <pc:chgData name="Barteld Dijkman" userId="ed548cad-6128-427a-9e3a-0fec9f5d87b1" providerId="ADAL" clId="{D50937BA-6193-4E6F-8FAA-EFB124ED3846}" dt="2019-12-13T13:26:01.714" v="1077" actId="1076"/>
        <pc:sldMkLst>
          <pc:docMk/>
          <pc:sldMk cId="1670493755" sldId="330"/>
        </pc:sldMkLst>
        <pc:spChg chg="mod">
          <ac:chgData name="Barteld Dijkman" userId="ed548cad-6128-427a-9e3a-0fec9f5d87b1" providerId="ADAL" clId="{D50937BA-6193-4E6F-8FAA-EFB124ED3846}" dt="2019-12-13T13:25:58.867" v="1076" actId="122"/>
          <ac:spMkLst>
            <pc:docMk/>
            <pc:sldMk cId="1670493755" sldId="330"/>
            <ac:spMk id="2" creationId="{30977E90-8285-4CF7-8B4E-006762F6E88E}"/>
          </ac:spMkLst>
        </pc:spChg>
        <pc:spChg chg="mod">
          <ac:chgData name="Barteld Dijkman" userId="ed548cad-6128-427a-9e3a-0fec9f5d87b1" providerId="ADAL" clId="{D50937BA-6193-4E6F-8FAA-EFB124ED3846}" dt="2019-12-13T13:25:54.574" v="1074"/>
          <ac:spMkLst>
            <pc:docMk/>
            <pc:sldMk cId="1670493755" sldId="330"/>
            <ac:spMk id="3" creationId="{F5020FBD-4DFB-4F09-BB76-5C614061DD6B}"/>
          </ac:spMkLst>
        </pc:spChg>
        <pc:picChg chg="add mod">
          <ac:chgData name="Barteld Dijkman" userId="ed548cad-6128-427a-9e3a-0fec9f5d87b1" providerId="ADAL" clId="{D50937BA-6193-4E6F-8FAA-EFB124ED3846}" dt="2019-12-13T13:26:01.714" v="1077" actId="1076"/>
          <ac:picMkLst>
            <pc:docMk/>
            <pc:sldMk cId="1670493755" sldId="330"/>
            <ac:picMk id="6" creationId="{25D95B64-EFE3-4210-8887-3ED6AB64CBAC}"/>
          </ac:picMkLst>
        </pc:picChg>
      </pc:sldChg>
      <pc:sldChg chg="modSp add ord modNotesTx">
        <pc:chgData name="Barteld Dijkman" userId="ed548cad-6128-427a-9e3a-0fec9f5d87b1" providerId="ADAL" clId="{D50937BA-6193-4E6F-8FAA-EFB124ED3846}" dt="2019-12-18T10:51:29.275" v="4061" actId="20577"/>
        <pc:sldMkLst>
          <pc:docMk/>
          <pc:sldMk cId="949074933" sldId="331"/>
        </pc:sldMkLst>
        <pc:spChg chg="mod">
          <ac:chgData name="Barteld Dijkman" userId="ed548cad-6128-427a-9e3a-0fec9f5d87b1" providerId="ADAL" clId="{D50937BA-6193-4E6F-8FAA-EFB124ED3846}" dt="2019-12-13T12:16:49.124" v="200" actId="122"/>
          <ac:spMkLst>
            <pc:docMk/>
            <pc:sldMk cId="949074933" sldId="331"/>
            <ac:spMk id="2" creationId="{A7AAC7BB-0A53-4F7E-B365-DF665EF8DB94}"/>
          </ac:spMkLst>
        </pc:spChg>
        <pc:spChg chg="mod">
          <ac:chgData name="Barteld Dijkman" userId="ed548cad-6128-427a-9e3a-0fec9f5d87b1" providerId="ADAL" clId="{D50937BA-6193-4E6F-8FAA-EFB124ED3846}" dt="2019-12-13T12:23:05.417" v="480" actId="20577"/>
          <ac:spMkLst>
            <pc:docMk/>
            <pc:sldMk cId="949074933" sldId="331"/>
            <ac:spMk id="3" creationId="{D74C5C38-2A28-4E52-8175-8E16F383660D}"/>
          </ac:spMkLst>
        </pc:spChg>
      </pc:sldChg>
    </pc:docChg>
  </pc:docChgLst>
  <pc:docChgLst>
    <pc:chgData name="Barteld Dijkman" userId="ed548cad-6128-427a-9e3a-0fec9f5d87b1" providerId="ADAL" clId="{3BF9D6F7-4290-4892-864E-2674FA2A6617}"/>
    <pc:docChg chg="custSel mod addSld delSld modSld sldOrd">
      <pc:chgData name="Barteld Dijkman" userId="ed548cad-6128-427a-9e3a-0fec9f5d87b1" providerId="ADAL" clId="{3BF9D6F7-4290-4892-864E-2674FA2A6617}" dt="2020-03-17T14:59:02.958" v="1275"/>
      <pc:docMkLst>
        <pc:docMk/>
      </pc:docMkLst>
      <pc:sldChg chg="del">
        <pc:chgData name="Barteld Dijkman" userId="ed548cad-6128-427a-9e3a-0fec9f5d87b1" providerId="ADAL" clId="{3BF9D6F7-4290-4892-864E-2674FA2A6617}" dt="2020-03-17T14:41:39.445" v="1268" actId="2696"/>
        <pc:sldMkLst>
          <pc:docMk/>
          <pc:sldMk cId="420697892" sldId="257"/>
        </pc:sldMkLst>
      </pc:sldChg>
      <pc:sldChg chg="addSp modSp">
        <pc:chgData name="Barteld Dijkman" userId="ed548cad-6128-427a-9e3a-0fec9f5d87b1" providerId="ADAL" clId="{3BF9D6F7-4290-4892-864E-2674FA2A6617}" dt="2020-03-17T14:43:18.542" v="1271" actId="1076"/>
        <pc:sldMkLst>
          <pc:docMk/>
          <pc:sldMk cId="3263442407" sldId="268"/>
        </pc:sldMkLst>
        <pc:picChg chg="add mod">
          <ac:chgData name="Barteld Dijkman" userId="ed548cad-6128-427a-9e3a-0fec9f5d87b1" providerId="ADAL" clId="{3BF9D6F7-4290-4892-864E-2674FA2A6617}" dt="2020-03-17T14:43:18.542" v="1271" actId="1076"/>
          <ac:picMkLst>
            <pc:docMk/>
            <pc:sldMk cId="3263442407" sldId="268"/>
            <ac:picMk id="4" creationId="{3683F3E6-69CF-4CE1-A9C7-DCBCD300E977}"/>
          </ac:picMkLst>
        </pc:picChg>
      </pc:sldChg>
      <pc:sldChg chg="modNotesTx">
        <pc:chgData name="Barteld Dijkman" userId="ed548cad-6128-427a-9e3a-0fec9f5d87b1" providerId="ADAL" clId="{3BF9D6F7-4290-4892-864E-2674FA2A6617}" dt="2020-03-17T14:40:21.041" v="1265" actId="20577"/>
        <pc:sldMkLst>
          <pc:docMk/>
          <pc:sldMk cId="1336306092" sldId="289"/>
        </pc:sldMkLst>
      </pc:sldChg>
      <pc:sldChg chg="del">
        <pc:chgData name="Barteld Dijkman" userId="ed548cad-6128-427a-9e3a-0fec9f5d87b1" providerId="ADAL" clId="{3BF9D6F7-4290-4892-864E-2674FA2A6617}" dt="2020-03-17T10:54:42.978" v="1030" actId="2696"/>
        <pc:sldMkLst>
          <pc:docMk/>
          <pc:sldMk cId="534656034" sldId="296"/>
        </pc:sldMkLst>
      </pc:sldChg>
      <pc:sldChg chg="modNotesTx">
        <pc:chgData name="Barteld Dijkman" userId="ed548cad-6128-427a-9e3a-0fec9f5d87b1" providerId="ADAL" clId="{3BF9D6F7-4290-4892-864E-2674FA2A6617}" dt="2020-03-17T14:38:52.575" v="1198" actId="20577"/>
        <pc:sldMkLst>
          <pc:docMk/>
          <pc:sldMk cId="2152625254" sldId="299"/>
        </pc:sldMkLst>
      </pc:sldChg>
      <pc:sldChg chg="modNotesTx">
        <pc:chgData name="Barteld Dijkman" userId="ed548cad-6128-427a-9e3a-0fec9f5d87b1" providerId="ADAL" clId="{3BF9D6F7-4290-4892-864E-2674FA2A6617}" dt="2020-03-17T14:41:13.513" v="1266" actId="20577"/>
        <pc:sldMkLst>
          <pc:docMk/>
          <pc:sldMk cId="1785874607" sldId="307"/>
        </pc:sldMkLst>
      </pc:sldChg>
      <pc:sldChg chg="del">
        <pc:chgData name="Barteld Dijkman" userId="ed548cad-6128-427a-9e3a-0fec9f5d87b1" providerId="ADAL" clId="{3BF9D6F7-4290-4892-864E-2674FA2A6617}" dt="2020-03-17T10:55:03.679" v="1031" actId="2696"/>
        <pc:sldMkLst>
          <pc:docMk/>
          <pc:sldMk cId="897255271" sldId="309"/>
        </pc:sldMkLst>
      </pc:sldChg>
      <pc:sldChg chg="modSp del">
        <pc:chgData name="Barteld Dijkman" userId="ed548cad-6128-427a-9e3a-0fec9f5d87b1" providerId="ADAL" clId="{3BF9D6F7-4290-4892-864E-2674FA2A6617}" dt="2020-03-17T14:44:56.542" v="1272" actId="2696"/>
        <pc:sldMkLst>
          <pc:docMk/>
          <pc:sldMk cId="454694794" sldId="314"/>
        </pc:sldMkLst>
        <pc:spChg chg="mod">
          <ac:chgData name="Barteld Dijkman" userId="ed548cad-6128-427a-9e3a-0fec9f5d87b1" providerId="ADAL" clId="{3BF9D6F7-4290-4892-864E-2674FA2A6617}" dt="2020-03-17T14:41:35.200" v="1267" actId="6549"/>
          <ac:spMkLst>
            <pc:docMk/>
            <pc:sldMk cId="454694794" sldId="314"/>
            <ac:spMk id="3" creationId="{15629F02-E22D-4D7B-B0CF-A256B2D391DE}"/>
          </ac:spMkLst>
        </pc:spChg>
      </pc:sldChg>
      <pc:sldChg chg="del">
        <pc:chgData name="Barteld Dijkman" userId="ed548cad-6128-427a-9e3a-0fec9f5d87b1" providerId="ADAL" clId="{3BF9D6F7-4290-4892-864E-2674FA2A6617}" dt="2020-03-17T10:54:25.348" v="1029" actId="2696"/>
        <pc:sldMkLst>
          <pc:docMk/>
          <pc:sldMk cId="1716946491" sldId="326"/>
        </pc:sldMkLst>
      </pc:sldChg>
      <pc:sldChg chg="modSp">
        <pc:chgData name="Barteld Dijkman" userId="ed548cad-6128-427a-9e3a-0fec9f5d87b1" providerId="ADAL" clId="{3BF9D6F7-4290-4892-864E-2674FA2A6617}" dt="2020-03-17T10:31:00.417" v="15" actId="20577"/>
        <pc:sldMkLst>
          <pc:docMk/>
          <pc:sldMk cId="949074933" sldId="331"/>
        </pc:sldMkLst>
        <pc:spChg chg="mod">
          <ac:chgData name="Barteld Dijkman" userId="ed548cad-6128-427a-9e3a-0fec9f5d87b1" providerId="ADAL" clId="{3BF9D6F7-4290-4892-864E-2674FA2A6617}" dt="2020-03-17T10:31:00.417" v="15" actId="20577"/>
          <ac:spMkLst>
            <pc:docMk/>
            <pc:sldMk cId="949074933" sldId="331"/>
            <ac:spMk id="3" creationId="{D74C5C38-2A28-4E52-8175-8E16F383660D}"/>
          </ac:spMkLst>
        </pc:spChg>
      </pc:sldChg>
      <pc:sldChg chg="ord">
        <pc:chgData name="Barteld Dijkman" userId="ed548cad-6128-427a-9e3a-0fec9f5d87b1" providerId="ADAL" clId="{3BF9D6F7-4290-4892-864E-2674FA2A6617}" dt="2020-03-17T14:59:02.958" v="1275"/>
        <pc:sldMkLst>
          <pc:docMk/>
          <pc:sldMk cId="355733624" sldId="332"/>
        </pc:sldMkLst>
      </pc:sldChg>
      <pc:sldChg chg="modSp add ord">
        <pc:chgData name="Barteld Dijkman" userId="ed548cad-6128-427a-9e3a-0fec9f5d87b1" providerId="ADAL" clId="{3BF9D6F7-4290-4892-864E-2674FA2A6617}" dt="2020-03-17T14:58:53.179" v="1273"/>
        <pc:sldMkLst>
          <pc:docMk/>
          <pc:sldMk cId="85180974" sldId="333"/>
        </pc:sldMkLst>
        <pc:spChg chg="mod">
          <ac:chgData name="Barteld Dijkman" userId="ed548cad-6128-427a-9e3a-0fec9f5d87b1" providerId="ADAL" clId="{3BF9D6F7-4290-4892-864E-2674FA2A6617}" dt="2020-03-17T10:43:22.429" v="115" actId="20577"/>
          <ac:spMkLst>
            <pc:docMk/>
            <pc:sldMk cId="85180974" sldId="333"/>
            <ac:spMk id="2" creationId="{40FC98BA-F7B5-4EC3-863F-FC64D6AA2E19}"/>
          </ac:spMkLst>
        </pc:spChg>
        <pc:spChg chg="mod">
          <ac:chgData name="Barteld Dijkman" userId="ed548cad-6128-427a-9e3a-0fec9f5d87b1" providerId="ADAL" clId="{3BF9D6F7-4290-4892-864E-2674FA2A6617}" dt="2020-03-17T10:32:10.573" v="18"/>
          <ac:spMkLst>
            <pc:docMk/>
            <pc:sldMk cId="85180974" sldId="333"/>
            <ac:spMk id="3" creationId="{873FF0C3-2B8D-421E-ADF5-FB89A5A5BA84}"/>
          </ac:spMkLst>
        </pc:spChg>
      </pc:sldChg>
      <pc:sldChg chg="addSp modSp add mod modClrScheme chgLayout">
        <pc:chgData name="Barteld Dijkman" userId="ed548cad-6128-427a-9e3a-0fec9f5d87b1" providerId="ADAL" clId="{3BF9D6F7-4290-4892-864E-2674FA2A6617}" dt="2020-03-17T14:32:42.188" v="1055" actId="20577"/>
        <pc:sldMkLst>
          <pc:docMk/>
          <pc:sldMk cId="3491165145" sldId="334"/>
        </pc:sldMkLst>
        <pc:spChg chg="mod ord">
          <ac:chgData name="Barteld Dijkman" userId="ed548cad-6128-427a-9e3a-0fec9f5d87b1" providerId="ADAL" clId="{3BF9D6F7-4290-4892-864E-2674FA2A6617}" dt="2020-03-17T14:32:42.188" v="1055" actId="20577"/>
          <ac:spMkLst>
            <pc:docMk/>
            <pc:sldMk cId="3491165145" sldId="334"/>
            <ac:spMk id="2" creationId="{7D7DFCDE-105A-4E39-802C-393883D09DD1}"/>
          </ac:spMkLst>
        </pc:spChg>
        <pc:spChg chg="mod ord">
          <ac:chgData name="Barteld Dijkman" userId="ed548cad-6128-427a-9e3a-0fec9f5d87b1" providerId="ADAL" clId="{3BF9D6F7-4290-4892-864E-2674FA2A6617}" dt="2020-03-17T10:40:42.753" v="103" actId="14100"/>
          <ac:spMkLst>
            <pc:docMk/>
            <pc:sldMk cId="3491165145" sldId="334"/>
            <ac:spMk id="3" creationId="{B367ED9F-63D8-42A0-B301-1057C6D02D47}"/>
          </ac:spMkLst>
        </pc:spChg>
        <pc:spChg chg="mod">
          <ac:chgData name="Barteld Dijkman" userId="ed548cad-6128-427a-9e3a-0fec9f5d87b1" providerId="ADAL" clId="{3BF9D6F7-4290-4892-864E-2674FA2A6617}" dt="2020-03-17T10:36:15.570" v="65" actId="26606"/>
          <ac:spMkLst>
            <pc:docMk/>
            <pc:sldMk cId="3491165145" sldId="334"/>
            <ac:spMk id="4" creationId="{C17D7C12-25B7-4DC4-AB8A-2185799AA59D}"/>
          </ac:spMkLst>
        </pc:spChg>
        <pc:spChg chg="mod">
          <ac:chgData name="Barteld Dijkman" userId="ed548cad-6128-427a-9e3a-0fec9f5d87b1" providerId="ADAL" clId="{3BF9D6F7-4290-4892-864E-2674FA2A6617}" dt="2020-03-17T10:36:15.570" v="65" actId="26606"/>
          <ac:spMkLst>
            <pc:docMk/>
            <pc:sldMk cId="3491165145" sldId="334"/>
            <ac:spMk id="5" creationId="{285AE813-6EDA-41AC-B20C-400EB172249C}"/>
          </ac:spMkLst>
        </pc:spChg>
        <pc:picChg chg="add mod">
          <ac:chgData name="Barteld Dijkman" userId="ed548cad-6128-427a-9e3a-0fec9f5d87b1" providerId="ADAL" clId="{3BF9D6F7-4290-4892-864E-2674FA2A6617}" dt="2020-03-17T10:36:15.570" v="65" actId="26606"/>
          <ac:picMkLst>
            <pc:docMk/>
            <pc:sldMk cId="3491165145" sldId="334"/>
            <ac:picMk id="6" creationId="{68044707-A6EC-4166-9610-9311EA874BDF}"/>
          </ac:picMkLst>
        </pc:picChg>
      </pc:sldChg>
      <pc:sldChg chg="addSp delSp modSp add ord">
        <pc:chgData name="Barteld Dijkman" userId="ed548cad-6128-427a-9e3a-0fec9f5d87b1" providerId="ADAL" clId="{3BF9D6F7-4290-4892-864E-2674FA2A6617}" dt="2020-03-17T10:48:05.665" v="572" actId="20577"/>
        <pc:sldMkLst>
          <pc:docMk/>
          <pc:sldMk cId="4125190334" sldId="335"/>
        </pc:sldMkLst>
        <pc:spChg chg="del">
          <ac:chgData name="Barteld Dijkman" userId="ed548cad-6128-427a-9e3a-0fec9f5d87b1" providerId="ADAL" clId="{3BF9D6F7-4290-4892-864E-2674FA2A6617}" dt="2020-03-17T10:37:19.515" v="67"/>
          <ac:spMkLst>
            <pc:docMk/>
            <pc:sldMk cId="4125190334" sldId="335"/>
            <ac:spMk id="4" creationId="{1366A67C-3A61-4022-94B4-7A95E09F057D}"/>
          </ac:spMkLst>
        </pc:spChg>
        <pc:spChg chg="del">
          <ac:chgData name="Barteld Dijkman" userId="ed548cad-6128-427a-9e3a-0fec9f5d87b1" providerId="ADAL" clId="{3BF9D6F7-4290-4892-864E-2674FA2A6617}" dt="2020-03-17T10:37:19.515" v="67"/>
          <ac:spMkLst>
            <pc:docMk/>
            <pc:sldMk cId="4125190334" sldId="335"/>
            <ac:spMk id="5" creationId="{500754D0-A526-48FF-8622-15765F039703}"/>
          </ac:spMkLst>
        </pc:spChg>
        <pc:spChg chg="del">
          <ac:chgData name="Barteld Dijkman" userId="ed548cad-6128-427a-9e3a-0fec9f5d87b1" providerId="ADAL" clId="{3BF9D6F7-4290-4892-864E-2674FA2A6617}" dt="2020-03-17T10:37:19.515" v="67"/>
          <ac:spMkLst>
            <pc:docMk/>
            <pc:sldMk cId="4125190334" sldId="335"/>
            <ac:spMk id="6" creationId="{31C3C57B-2C32-40F0-B537-84A71EC3EDCD}"/>
          </ac:spMkLst>
        </pc:spChg>
        <pc:spChg chg="add del mod">
          <ac:chgData name="Barteld Dijkman" userId="ed548cad-6128-427a-9e3a-0fec9f5d87b1" providerId="ADAL" clId="{3BF9D6F7-4290-4892-864E-2674FA2A6617}" dt="2020-03-17T10:37:24.845" v="68"/>
          <ac:spMkLst>
            <pc:docMk/>
            <pc:sldMk cId="4125190334" sldId="335"/>
            <ac:spMk id="7" creationId="{9B2377E9-3544-4800-BB4B-23952D65EE9F}"/>
          </ac:spMkLst>
        </pc:spChg>
        <pc:spChg chg="add mod">
          <ac:chgData name="Barteld Dijkman" userId="ed548cad-6128-427a-9e3a-0fec9f5d87b1" providerId="ADAL" clId="{3BF9D6F7-4290-4892-864E-2674FA2A6617}" dt="2020-03-17T10:48:05.665" v="572" actId="20577"/>
          <ac:spMkLst>
            <pc:docMk/>
            <pc:sldMk cId="4125190334" sldId="335"/>
            <ac:spMk id="8" creationId="{DFDC7181-B20C-4885-8271-BBFF10487FEE}"/>
          </ac:spMkLst>
        </pc:spChg>
        <pc:spChg chg="add mod">
          <ac:chgData name="Barteld Dijkman" userId="ed548cad-6128-427a-9e3a-0fec9f5d87b1" providerId="ADAL" clId="{3BF9D6F7-4290-4892-864E-2674FA2A6617}" dt="2020-03-17T10:47:28.148" v="556" actId="15"/>
          <ac:spMkLst>
            <pc:docMk/>
            <pc:sldMk cId="4125190334" sldId="335"/>
            <ac:spMk id="9" creationId="{C6A66ADC-7385-4347-B543-09E491824422}"/>
          </ac:spMkLst>
        </pc:spChg>
      </pc:sldChg>
      <pc:sldChg chg="modSp add">
        <pc:chgData name="Barteld Dijkman" userId="ed548cad-6128-427a-9e3a-0fec9f5d87b1" providerId="ADAL" clId="{3BF9D6F7-4290-4892-864E-2674FA2A6617}" dt="2020-03-17T14:34:31.651" v="1114" actId="114"/>
        <pc:sldMkLst>
          <pc:docMk/>
          <pc:sldMk cId="1572318811" sldId="336"/>
        </pc:sldMkLst>
        <pc:spChg chg="mod">
          <ac:chgData name="Barteld Dijkman" userId="ed548cad-6128-427a-9e3a-0fec9f5d87b1" providerId="ADAL" clId="{3BF9D6F7-4290-4892-864E-2674FA2A6617}" dt="2020-03-17T10:48:23.116" v="593" actId="20577"/>
          <ac:spMkLst>
            <pc:docMk/>
            <pc:sldMk cId="1572318811" sldId="336"/>
            <ac:spMk id="2" creationId="{7B636683-69B8-4582-A54A-4BAA3C0D3F72}"/>
          </ac:spMkLst>
        </pc:spChg>
        <pc:spChg chg="mod">
          <ac:chgData name="Barteld Dijkman" userId="ed548cad-6128-427a-9e3a-0fec9f5d87b1" providerId="ADAL" clId="{3BF9D6F7-4290-4892-864E-2674FA2A6617}" dt="2020-03-17T14:34:31.651" v="1114" actId="114"/>
          <ac:spMkLst>
            <pc:docMk/>
            <pc:sldMk cId="1572318811" sldId="336"/>
            <ac:spMk id="3" creationId="{5211F40D-63EF-4852-960D-711659910194}"/>
          </ac:spMkLst>
        </pc:spChg>
      </pc:sldChg>
      <pc:sldChg chg="modSp add">
        <pc:chgData name="Barteld Dijkman" userId="ed548cad-6128-427a-9e3a-0fec9f5d87b1" providerId="ADAL" clId="{3BF9D6F7-4290-4892-864E-2674FA2A6617}" dt="2020-03-17T14:34:51.904" v="1116" actId="114"/>
        <pc:sldMkLst>
          <pc:docMk/>
          <pc:sldMk cId="2978009676" sldId="337"/>
        </pc:sldMkLst>
        <pc:spChg chg="mod">
          <ac:chgData name="Barteld Dijkman" userId="ed548cad-6128-427a-9e3a-0fec9f5d87b1" providerId="ADAL" clId="{3BF9D6F7-4290-4892-864E-2674FA2A6617}" dt="2020-03-17T10:51:31.151" v="861" actId="20577"/>
          <ac:spMkLst>
            <pc:docMk/>
            <pc:sldMk cId="2978009676" sldId="337"/>
            <ac:spMk id="2" creationId="{7ACC4C5D-7C2C-4DDD-8668-0CCB622FEADE}"/>
          </ac:spMkLst>
        </pc:spChg>
        <pc:spChg chg="mod">
          <ac:chgData name="Barteld Dijkman" userId="ed548cad-6128-427a-9e3a-0fec9f5d87b1" providerId="ADAL" clId="{3BF9D6F7-4290-4892-864E-2674FA2A6617}" dt="2020-03-17T14:34:51.904" v="1116" actId="114"/>
          <ac:spMkLst>
            <pc:docMk/>
            <pc:sldMk cId="2978009676" sldId="337"/>
            <ac:spMk id="3" creationId="{9EBE8D40-F48D-432F-A417-8AD2B0AD3C47}"/>
          </ac:spMkLst>
        </pc:spChg>
      </pc:sldChg>
    </pc:docChg>
  </pc:docChgLst>
  <pc:docChgLst>
    <pc:chgData name="Marieke Veltman" userId="7758bb95-281c-485c-bcec-555d7c5b97d8" providerId="ADAL" clId="{08A8DA36-33F6-484B-92E5-772E613F1CAB}"/>
    <pc:docChg chg="custSel modSld">
      <pc:chgData name="Marieke Veltman" userId="7758bb95-281c-485c-bcec-555d7c5b97d8" providerId="ADAL" clId="{08A8DA36-33F6-484B-92E5-772E613F1CAB}" dt="2021-03-10T10:55:38.137" v="94"/>
      <pc:docMkLst>
        <pc:docMk/>
      </pc:docMkLst>
      <pc:sldChg chg="addCm modCm">
        <pc:chgData name="Marieke Veltman" userId="7758bb95-281c-485c-bcec-555d7c5b97d8" providerId="ADAL" clId="{08A8DA36-33F6-484B-92E5-772E613F1CAB}" dt="2021-03-10T09:49:48.625" v="3"/>
        <pc:sldMkLst>
          <pc:docMk/>
          <pc:sldMk cId="3263442407" sldId="268"/>
        </pc:sldMkLst>
      </pc:sldChg>
      <pc:sldChg chg="addCm modCm">
        <pc:chgData name="Marieke Veltman" userId="7758bb95-281c-485c-bcec-555d7c5b97d8" providerId="ADAL" clId="{08A8DA36-33F6-484B-92E5-772E613F1CAB}" dt="2021-03-10T10:22:52.307" v="58"/>
        <pc:sldMkLst>
          <pc:docMk/>
          <pc:sldMk cId="2152625254" sldId="299"/>
        </pc:sldMkLst>
      </pc:sldChg>
      <pc:sldChg chg="addCm modCm">
        <pc:chgData name="Marieke Veltman" userId="7758bb95-281c-485c-bcec-555d7c5b97d8" providerId="ADAL" clId="{08A8DA36-33F6-484B-92E5-772E613F1CAB}" dt="2021-03-10T10:23:19.211" v="60"/>
        <pc:sldMkLst>
          <pc:docMk/>
          <pc:sldMk cId="16354098" sldId="305"/>
        </pc:sldMkLst>
      </pc:sldChg>
      <pc:sldChg chg="addCm modCm">
        <pc:chgData name="Marieke Veltman" userId="7758bb95-281c-485c-bcec-555d7c5b97d8" providerId="ADAL" clId="{08A8DA36-33F6-484B-92E5-772E613F1CAB}" dt="2021-03-10T10:55:38.137" v="94"/>
        <pc:sldMkLst>
          <pc:docMk/>
          <pc:sldMk cId="2531523304" sldId="306"/>
        </pc:sldMkLst>
      </pc:sldChg>
      <pc:sldChg chg="addCm modCm">
        <pc:chgData name="Marieke Veltman" userId="7758bb95-281c-485c-bcec-555d7c5b97d8" providerId="ADAL" clId="{08A8DA36-33F6-484B-92E5-772E613F1CAB}" dt="2021-03-10T10:30:37.840" v="75"/>
        <pc:sldMkLst>
          <pc:docMk/>
          <pc:sldMk cId="1785874607" sldId="307"/>
        </pc:sldMkLst>
      </pc:sldChg>
      <pc:sldChg chg="addCm modCm">
        <pc:chgData name="Marieke Veltman" userId="7758bb95-281c-485c-bcec-555d7c5b97d8" providerId="ADAL" clId="{08A8DA36-33F6-484B-92E5-772E613F1CAB}" dt="2021-03-10T10:28:08.410" v="71"/>
        <pc:sldMkLst>
          <pc:docMk/>
          <pc:sldMk cId="62727607" sldId="310"/>
        </pc:sldMkLst>
      </pc:sldChg>
      <pc:sldChg chg="addCm modCm">
        <pc:chgData name="Marieke Veltman" userId="7758bb95-281c-485c-bcec-555d7c5b97d8" providerId="ADAL" clId="{08A8DA36-33F6-484B-92E5-772E613F1CAB}" dt="2021-03-10T10:32:40.339" v="77"/>
        <pc:sldMkLst>
          <pc:docMk/>
          <pc:sldMk cId="3280647018" sldId="315"/>
        </pc:sldMkLst>
      </pc:sldChg>
      <pc:sldChg chg="addCm modCm">
        <pc:chgData name="Marieke Veltman" userId="7758bb95-281c-485c-bcec-555d7c5b97d8" providerId="ADAL" clId="{08A8DA36-33F6-484B-92E5-772E613F1CAB}" dt="2021-03-10T10:36:25.506" v="81"/>
        <pc:sldMkLst>
          <pc:docMk/>
          <pc:sldMk cId="220492029" sldId="317"/>
        </pc:sldMkLst>
      </pc:sldChg>
      <pc:sldChg chg="addCm modCm">
        <pc:chgData name="Marieke Veltman" userId="7758bb95-281c-485c-bcec-555d7c5b97d8" providerId="ADAL" clId="{08A8DA36-33F6-484B-92E5-772E613F1CAB}" dt="2021-03-10T10:34:52.875" v="79"/>
        <pc:sldMkLst>
          <pc:docMk/>
          <pc:sldMk cId="2511981346" sldId="318"/>
        </pc:sldMkLst>
      </pc:sldChg>
      <pc:sldChg chg="addCm modCm">
        <pc:chgData name="Marieke Veltman" userId="7758bb95-281c-485c-bcec-555d7c5b97d8" providerId="ADAL" clId="{08A8DA36-33F6-484B-92E5-772E613F1CAB}" dt="2021-03-10T10:38:23.442" v="83"/>
        <pc:sldMkLst>
          <pc:docMk/>
          <pc:sldMk cId="3494709219" sldId="320"/>
        </pc:sldMkLst>
      </pc:sldChg>
      <pc:sldChg chg="addCm modCm">
        <pc:chgData name="Marieke Veltman" userId="7758bb95-281c-485c-bcec-555d7c5b97d8" providerId="ADAL" clId="{08A8DA36-33F6-484B-92E5-772E613F1CAB}" dt="2021-03-10T10:27:19.154" v="69"/>
        <pc:sldMkLst>
          <pc:docMk/>
          <pc:sldMk cId="2006780566" sldId="322"/>
        </pc:sldMkLst>
      </pc:sldChg>
      <pc:sldChg chg="addCm modCm">
        <pc:chgData name="Marieke Veltman" userId="7758bb95-281c-485c-bcec-555d7c5b97d8" providerId="ADAL" clId="{08A8DA36-33F6-484B-92E5-772E613F1CAB}" dt="2021-03-10T10:42:22.592" v="92"/>
        <pc:sldMkLst>
          <pc:docMk/>
          <pc:sldMk cId="1292253835" sldId="325"/>
        </pc:sldMkLst>
      </pc:sldChg>
      <pc:sldChg chg="addCm delCm modCm">
        <pc:chgData name="Marieke Veltman" userId="7758bb95-281c-485c-bcec-555d7c5b97d8" providerId="ADAL" clId="{08A8DA36-33F6-484B-92E5-772E613F1CAB}" dt="2021-03-10T10:13:40.458" v="36"/>
        <pc:sldMkLst>
          <pc:docMk/>
          <pc:sldMk cId="949074933" sldId="331"/>
        </pc:sldMkLst>
      </pc:sldChg>
      <pc:sldChg chg="addCm modCm">
        <pc:chgData name="Marieke Veltman" userId="7758bb95-281c-485c-bcec-555d7c5b97d8" providerId="ADAL" clId="{08A8DA36-33F6-484B-92E5-772E613F1CAB}" dt="2021-03-10T10:13:10.754" v="34"/>
        <pc:sldMkLst>
          <pc:docMk/>
          <pc:sldMk cId="355733624" sldId="332"/>
        </pc:sldMkLst>
      </pc:sldChg>
      <pc:sldChg chg="addCm modCm">
        <pc:chgData name="Marieke Veltman" userId="7758bb95-281c-485c-bcec-555d7c5b97d8" providerId="ADAL" clId="{08A8DA36-33F6-484B-92E5-772E613F1CAB}" dt="2021-03-10T10:16:15.134" v="44"/>
        <pc:sldMkLst>
          <pc:docMk/>
          <pc:sldMk cId="85180974" sldId="333"/>
        </pc:sldMkLst>
      </pc:sldChg>
      <pc:sldChg chg="addCm delCm modCm">
        <pc:chgData name="Marieke Veltman" userId="7758bb95-281c-485c-bcec-555d7c5b97d8" providerId="ADAL" clId="{08A8DA36-33F6-484B-92E5-772E613F1CAB}" dt="2021-03-10T10:06:57.379" v="25" actId="1592"/>
        <pc:sldMkLst>
          <pc:docMk/>
          <pc:sldMk cId="3491165145" sldId="334"/>
        </pc:sldMkLst>
      </pc:sldChg>
      <pc:sldChg chg="addCm modCm">
        <pc:chgData name="Marieke Veltman" userId="7758bb95-281c-485c-bcec-555d7c5b97d8" providerId="ADAL" clId="{08A8DA36-33F6-484B-92E5-772E613F1CAB}" dt="2021-03-10T10:18:27.566" v="48"/>
        <pc:sldMkLst>
          <pc:docMk/>
          <pc:sldMk cId="4125190334" sldId="335"/>
        </pc:sldMkLst>
      </pc:sldChg>
      <pc:sldChg chg="addCm modCm">
        <pc:chgData name="Marieke Veltman" userId="7758bb95-281c-485c-bcec-555d7c5b97d8" providerId="ADAL" clId="{08A8DA36-33F6-484B-92E5-772E613F1CAB}" dt="2021-03-10T10:20:23.110" v="52"/>
        <pc:sldMkLst>
          <pc:docMk/>
          <pc:sldMk cId="1572318811" sldId="336"/>
        </pc:sldMkLst>
      </pc:sldChg>
      <pc:sldChg chg="addCm modCm">
        <pc:chgData name="Marieke Veltman" userId="7758bb95-281c-485c-bcec-555d7c5b97d8" providerId="ADAL" clId="{08A8DA36-33F6-484B-92E5-772E613F1CAB}" dt="2021-03-10T10:22:25.914" v="56"/>
        <pc:sldMkLst>
          <pc:docMk/>
          <pc:sldMk cId="2978009676" sldId="337"/>
        </pc:sldMkLst>
      </pc:sldChg>
      <pc:sldChg chg="addCm modCm">
        <pc:chgData name="Marieke Veltman" userId="7758bb95-281c-485c-bcec-555d7c5b97d8" providerId="ADAL" clId="{08A8DA36-33F6-484B-92E5-772E613F1CAB}" dt="2021-03-10T10:00:47.014" v="18"/>
        <pc:sldMkLst>
          <pc:docMk/>
          <pc:sldMk cId="584041155" sldId="338"/>
        </pc:sldMkLst>
      </pc:sldChg>
      <pc:sldChg chg="addCm modCm">
        <pc:chgData name="Marieke Veltman" userId="7758bb95-281c-485c-bcec-555d7c5b97d8" providerId="ADAL" clId="{08A8DA36-33F6-484B-92E5-772E613F1CAB}" dt="2021-03-10T10:01:43.784" v="20"/>
        <pc:sldMkLst>
          <pc:docMk/>
          <pc:sldMk cId="4112297972" sldId="339"/>
        </pc:sldMkLst>
      </pc:sldChg>
    </pc:docChg>
  </pc:docChgLst>
  <pc:docChgLst>
    <pc:chgData name="Judith Super" userId="7da5d9ba-1139-47ec-bd78-5b6a96c7beab" providerId="ADAL" clId="{6252D433-2B75-4EEF-89E7-B795B79A1EB2}"/>
    <pc:docChg chg="undo custSel modSld">
      <pc:chgData name="Judith Super" userId="7da5d9ba-1139-47ec-bd78-5b6a96c7beab" providerId="ADAL" clId="{6252D433-2B75-4EEF-89E7-B795B79A1EB2}" dt="2021-03-30T14:35:43.887" v="22" actId="14100"/>
      <pc:docMkLst>
        <pc:docMk/>
      </pc:docMkLst>
      <pc:sldChg chg="addSp delSp modSp mod modClrScheme chgLayout">
        <pc:chgData name="Judith Super" userId="7da5d9ba-1139-47ec-bd78-5b6a96c7beab" providerId="ADAL" clId="{6252D433-2B75-4EEF-89E7-B795B79A1EB2}" dt="2021-03-30T14:35:10.369" v="17" actId="1076"/>
        <pc:sldMkLst>
          <pc:docMk/>
          <pc:sldMk cId="3936801865" sldId="303"/>
        </pc:sldMkLst>
        <pc:spChg chg="mod ord">
          <ac:chgData name="Judith Super" userId="7da5d9ba-1139-47ec-bd78-5b6a96c7beab" providerId="ADAL" clId="{6252D433-2B75-4EEF-89E7-B795B79A1EB2}" dt="2021-03-30T14:35:05.183" v="15" actId="1076"/>
          <ac:spMkLst>
            <pc:docMk/>
            <pc:sldMk cId="3936801865" sldId="303"/>
            <ac:spMk id="2" creationId="{4D116B3E-9EA8-4F06-AA82-B0ED49BCF81A}"/>
          </ac:spMkLst>
        </pc:spChg>
        <pc:spChg chg="del">
          <ac:chgData name="Judith Super" userId="7da5d9ba-1139-47ec-bd78-5b6a96c7beab" providerId="ADAL" clId="{6252D433-2B75-4EEF-89E7-B795B79A1EB2}" dt="2021-03-30T14:34:34.670" v="1"/>
          <ac:spMkLst>
            <pc:docMk/>
            <pc:sldMk cId="3936801865" sldId="303"/>
            <ac:spMk id="3" creationId="{17D28018-B6C9-496F-A832-E8A841CD4415}"/>
          </ac:spMkLst>
        </pc:spChg>
        <pc:spChg chg="mod">
          <ac:chgData name="Judith Super" userId="7da5d9ba-1139-47ec-bd78-5b6a96c7beab" providerId="ADAL" clId="{6252D433-2B75-4EEF-89E7-B795B79A1EB2}" dt="2021-03-30T14:34:58.025" v="11" actId="26606"/>
          <ac:spMkLst>
            <pc:docMk/>
            <pc:sldMk cId="3936801865" sldId="303"/>
            <ac:spMk id="4" creationId="{594910FF-5BED-4B31-AED7-042DC52BA16A}"/>
          </ac:spMkLst>
        </pc:spChg>
        <pc:spChg chg="mod">
          <ac:chgData name="Judith Super" userId="7da5d9ba-1139-47ec-bd78-5b6a96c7beab" providerId="ADAL" clId="{6252D433-2B75-4EEF-89E7-B795B79A1EB2}" dt="2021-03-30T14:34:58.025" v="11" actId="26606"/>
          <ac:spMkLst>
            <pc:docMk/>
            <pc:sldMk cId="3936801865" sldId="303"/>
            <ac:spMk id="5" creationId="{55FD61B1-D956-4E47-B6B8-19B719D6238B}"/>
          </ac:spMkLst>
        </pc:spChg>
        <pc:spChg chg="add del mod">
          <ac:chgData name="Judith Super" userId="7da5d9ba-1139-47ec-bd78-5b6a96c7beab" providerId="ADAL" clId="{6252D433-2B75-4EEF-89E7-B795B79A1EB2}" dt="2021-03-30T14:34:55.580" v="9" actId="26606"/>
          <ac:spMkLst>
            <pc:docMk/>
            <pc:sldMk cId="3936801865" sldId="303"/>
            <ac:spMk id="12" creationId="{0F9ED16F-E2F7-40FD-BD6E-B7256F3C1104}"/>
          </ac:spMkLst>
        </pc:spChg>
        <pc:spChg chg="add del mod">
          <ac:chgData name="Judith Super" userId="7da5d9ba-1139-47ec-bd78-5b6a96c7beab" providerId="ADAL" clId="{6252D433-2B75-4EEF-89E7-B795B79A1EB2}" dt="2021-03-30T14:34:58.025" v="11" actId="26606"/>
          <ac:spMkLst>
            <pc:docMk/>
            <pc:sldMk cId="3936801865" sldId="303"/>
            <ac:spMk id="14" creationId="{9E241AA9-9AAB-49DE-A89A-B889B66DA7E0}"/>
          </ac:spMkLst>
        </pc:spChg>
        <pc:picChg chg="add mod ord">
          <ac:chgData name="Judith Super" userId="7da5d9ba-1139-47ec-bd78-5b6a96c7beab" providerId="ADAL" clId="{6252D433-2B75-4EEF-89E7-B795B79A1EB2}" dt="2021-03-30T14:35:10.369" v="17" actId="1076"/>
          <ac:picMkLst>
            <pc:docMk/>
            <pc:sldMk cId="3936801865" sldId="303"/>
            <ac:picMk id="7" creationId="{53A0EFDB-751E-417C-B6F4-9EA3E1AC5D80}"/>
          </ac:picMkLst>
        </pc:picChg>
        <pc:picChg chg="del">
          <ac:chgData name="Judith Super" userId="7da5d9ba-1139-47ec-bd78-5b6a96c7beab" providerId="ADAL" clId="{6252D433-2B75-4EEF-89E7-B795B79A1EB2}" dt="2021-03-30T14:33:43.625" v="0" actId="478"/>
          <ac:picMkLst>
            <pc:docMk/>
            <pc:sldMk cId="3936801865" sldId="303"/>
            <ac:picMk id="7" creationId="{B2E60691-A6FC-4536-8CC6-4B3D97CFCE79}"/>
          </ac:picMkLst>
        </pc:picChg>
      </pc:sldChg>
      <pc:sldChg chg="modSp mod">
        <pc:chgData name="Judith Super" userId="7da5d9ba-1139-47ec-bd78-5b6a96c7beab" providerId="ADAL" clId="{6252D433-2B75-4EEF-89E7-B795B79A1EB2}" dt="2021-03-30T14:35:43.887" v="22" actId="14100"/>
        <pc:sldMkLst>
          <pc:docMk/>
          <pc:sldMk cId="1734566299" sldId="321"/>
        </pc:sldMkLst>
        <pc:picChg chg="mod">
          <ac:chgData name="Judith Super" userId="7da5d9ba-1139-47ec-bd78-5b6a96c7beab" providerId="ADAL" clId="{6252D433-2B75-4EEF-89E7-B795B79A1EB2}" dt="2021-03-30T14:35:43.887" v="22" actId="14100"/>
          <ac:picMkLst>
            <pc:docMk/>
            <pc:sldMk cId="1734566299" sldId="321"/>
            <ac:picMk id="2" creationId="{697B1A43-C668-4712-8E02-AC96402B5FC4}"/>
          </ac:picMkLst>
        </pc:picChg>
      </pc:sldChg>
      <pc:sldChg chg="modSp mod">
        <pc:chgData name="Judith Super" userId="7da5d9ba-1139-47ec-bd78-5b6a96c7beab" providerId="ADAL" clId="{6252D433-2B75-4EEF-89E7-B795B79A1EB2}" dt="2021-03-30T14:35:36.703" v="21" actId="14100"/>
        <pc:sldMkLst>
          <pc:docMk/>
          <pc:sldMk cId="1690230442" sldId="323"/>
        </pc:sldMkLst>
        <pc:picChg chg="mod">
          <ac:chgData name="Judith Super" userId="7da5d9ba-1139-47ec-bd78-5b6a96c7beab" providerId="ADAL" clId="{6252D433-2B75-4EEF-89E7-B795B79A1EB2}" dt="2021-03-30T14:35:36.703" v="21" actId="14100"/>
          <ac:picMkLst>
            <pc:docMk/>
            <pc:sldMk cId="1690230442" sldId="323"/>
            <ac:picMk id="2" creationId="{42DC883E-620D-4100-8E20-54CFD87448E5}"/>
          </ac:picMkLst>
        </pc:picChg>
      </pc:sldChg>
    </pc:docChg>
  </pc:docChgLst>
  <pc:docChgLst>
    <pc:chgData name="Judith Super" userId="7da5d9ba-1139-47ec-bd78-5b6a96c7beab" providerId="ADAL" clId="{022A6481-E5F5-46E8-BA5A-29DF8566D56B}"/>
    <pc:docChg chg="undo custSel modSld">
      <pc:chgData name="Judith Super" userId="7da5d9ba-1139-47ec-bd78-5b6a96c7beab" providerId="ADAL" clId="{022A6481-E5F5-46E8-BA5A-29DF8566D56B}" dt="2021-03-19T11:01:54.833" v="46" actId="20577"/>
      <pc:docMkLst>
        <pc:docMk/>
      </pc:docMkLst>
      <pc:sldChg chg="addSp delSp modSp mod modTransition modClrScheme chgLayout modNotesTx">
        <pc:chgData name="Judith Super" userId="7da5d9ba-1139-47ec-bd78-5b6a96c7beab" providerId="ADAL" clId="{022A6481-E5F5-46E8-BA5A-29DF8566D56B}" dt="2021-03-19T11:01:13.379" v="39" actId="20577"/>
        <pc:sldMkLst>
          <pc:docMk/>
          <pc:sldMk cId="3263442407" sldId="268"/>
        </pc:sldMkLst>
        <pc:spChg chg="mod ord">
          <ac:chgData name="Judith Super" userId="7da5d9ba-1139-47ec-bd78-5b6a96c7beab" providerId="ADAL" clId="{022A6481-E5F5-46E8-BA5A-29DF8566D56B}" dt="2021-03-19T10:54:36.666" v="29" actId="1076"/>
          <ac:spMkLst>
            <pc:docMk/>
            <pc:sldMk cId="3263442407" sldId="268"/>
            <ac:spMk id="3" creationId="{00000000-0000-0000-0000-000000000000}"/>
          </ac:spMkLst>
        </pc:spChg>
        <pc:spChg chg="add del mod">
          <ac:chgData name="Judith Super" userId="7da5d9ba-1139-47ec-bd78-5b6a96c7beab" providerId="ADAL" clId="{022A6481-E5F5-46E8-BA5A-29DF8566D56B}" dt="2021-03-19T10:48:52.566" v="13" actId="26606"/>
          <ac:spMkLst>
            <pc:docMk/>
            <pc:sldMk cId="3263442407" sldId="268"/>
            <ac:spMk id="8" creationId="{8E53D60D-DFB4-4143-B4EB-740D07EF93A9}"/>
          </ac:spMkLst>
        </pc:spChg>
        <pc:spChg chg="add del mod">
          <ac:chgData name="Judith Super" userId="7da5d9ba-1139-47ec-bd78-5b6a96c7beab" providerId="ADAL" clId="{022A6481-E5F5-46E8-BA5A-29DF8566D56B}" dt="2021-03-19T10:48:54.183" v="15" actId="26606"/>
          <ac:spMkLst>
            <pc:docMk/>
            <pc:sldMk cId="3263442407" sldId="268"/>
            <ac:spMk id="10" creationId="{4EA7288C-314B-4387-B218-C68ACC26E3A8}"/>
          </ac:spMkLst>
        </pc:spChg>
        <pc:spChg chg="add mod modVis">
          <ac:chgData name="Judith Super" userId="7da5d9ba-1139-47ec-bd78-5b6a96c7beab" providerId="ADAL" clId="{022A6481-E5F5-46E8-BA5A-29DF8566D56B}" dt="2021-03-19T10:50:17.416" v="19" actId="26606"/>
          <ac:spMkLst>
            <pc:docMk/>
            <pc:sldMk cId="3263442407" sldId="268"/>
            <ac:spMk id="12" creationId="{8E53D60D-DFB4-4143-B4EB-740D07EF93A9}"/>
          </ac:spMkLst>
        </pc:spChg>
        <pc:picChg chg="add del mod ord">
          <ac:chgData name="Judith Super" userId="7da5d9ba-1139-47ec-bd78-5b6a96c7beab" providerId="ADAL" clId="{022A6481-E5F5-46E8-BA5A-29DF8566D56B}" dt="2021-03-19T10:47:58.966" v="7" actId="21"/>
          <ac:picMkLst>
            <pc:docMk/>
            <pc:sldMk cId="3263442407" sldId="268"/>
            <ac:picMk id="2" creationId="{1F2C55E5-3A59-4755-9090-FDED76F54B69}"/>
          </ac:picMkLst>
        </pc:picChg>
        <pc:picChg chg="del">
          <ac:chgData name="Judith Super" userId="7da5d9ba-1139-47ec-bd78-5b6a96c7beab" providerId="ADAL" clId="{022A6481-E5F5-46E8-BA5A-29DF8566D56B}" dt="2021-03-19T10:47:19.417" v="0" actId="478"/>
          <ac:picMkLst>
            <pc:docMk/>
            <pc:sldMk cId="3263442407" sldId="268"/>
            <ac:picMk id="4" creationId="{3683F3E6-69CF-4CE1-A9C7-DCBCD300E977}"/>
          </ac:picMkLst>
        </pc:picChg>
        <pc:picChg chg="add mod ord">
          <ac:chgData name="Judith Super" userId="7da5d9ba-1139-47ec-bd78-5b6a96c7beab" providerId="ADAL" clId="{022A6481-E5F5-46E8-BA5A-29DF8566D56B}" dt="2021-03-19T10:54:32.183" v="28" actId="1076"/>
          <ac:picMkLst>
            <pc:docMk/>
            <pc:sldMk cId="3263442407" sldId="268"/>
            <ac:picMk id="5" creationId="{31987C23-B25E-438F-930C-36164D740DF0}"/>
          </ac:picMkLst>
        </pc:picChg>
        <pc:picChg chg="add mod ord">
          <ac:chgData name="Judith Super" userId="7da5d9ba-1139-47ec-bd78-5b6a96c7beab" providerId="ADAL" clId="{022A6481-E5F5-46E8-BA5A-29DF8566D56B}" dt="2021-03-19T10:54:30.383" v="27" actId="167"/>
          <ac:picMkLst>
            <pc:docMk/>
            <pc:sldMk cId="3263442407" sldId="268"/>
            <ac:picMk id="6" creationId="{6621EB46-72C5-4DB8-9BD7-62E7199FCFA7}"/>
          </ac:picMkLst>
        </pc:picChg>
      </pc:sldChg>
      <pc:sldChg chg="modSp mod">
        <pc:chgData name="Judith Super" userId="7da5d9ba-1139-47ec-bd78-5b6a96c7beab" providerId="ADAL" clId="{022A6481-E5F5-46E8-BA5A-29DF8566D56B}" dt="2021-03-19T11:01:54.833" v="46" actId="20577"/>
        <pc:sldMkLst>
          <pc:docMk/>
          <pc:sldMk cId="949074933" sldId="331"/>
        </pc:sldMkLst>
        <pc:spChg chg="mod">
          <ac:chgData name="Judith Super" userId="7da5d9ba-1139-47ec-bd78-5b6a96c7beab" providerId="ADAL" clId="{022A6481-E5F5-46E8-BA5A-29DF8566D56B}" dt="2021-03-19T10:52:10.016" v="25" actId="120"/>
          <ac:spMkLst>
            <pc:docMk/>
            <pc:sldMk cId="949074933" sldId="331"/>
            <ac:spMk id="2" creationId="{A7AAC7BB-0A53-4F7E-B365-DF665EF8DB94}"/>
          </ac:spMkLst>
        </pc:spChg>
        <pc:spChg chg="mod">
          <ac:chgData name="Judith Super" userId="7da5d9ba-1139-47ec-bd78-5b6a96c7beab" providerId="ADAL" clId="{022A6481-E5F5-46E8-BA5A-29DF8566D56B}" dt="2021-03-19T11:01:54.833" v="46" actId="20577"/>
          <ac:spMkLst>
            <pc:docMk/>
            <pc:sldMk cId="949074933" sldId="331"/>
            <ac:spMk id="3" creationId="{D74C5C38-2A28-4E52-8175-8E16F383660D}"/>
          </ac:spMkLst>
        </pc:spChg>
      </pc:sldChg>
    </pc:docChg>
  </pc:docChgLst>
  <pc:docChgLst>
    <pc:chgData name="Manon Leering" userId="f7f315a7-351b-42e2-88de-8bd33553765a" providerId="ADAL" clId="{3CB928F9-20A6-4517-A9E7-F870BF65A10A}"/>
    <pc:docChg chg="custSel modSld">
      <pc:chgData name="Manon Leering" userId="f7f315a7-351b-42e2-88de-8bd33553765a" providerId="ADAL" clId="{3CB928F9-20A6-4517-A9E7-F870BF65A10A}" dt="2023-04-21T11:16:07.169" v="4" actId="962"/>
      <pc:docMkLst>
        <pc:docMk/>
      </pc:docMkLst>
      <pc:sldChg chg="addSp delSp modSp mod">
        <pc:chgData name="Manon Leering" userId="f7f315a7-351b-42e2-88de-8bd33553765a" providerId="ADAL" clId="{3CB928F9-20A6-4517-A9E7-F870BF65A10A}" dt="2023-04-21T11:16:07.169" v="4" actId="962"/>
        <pc:sldMkLst>
          <pc:docMk/>
          <pc:sldMk cId="2988560949" sldId="269"/>
        </pc:sldMkLst>
        <pc:picChg chg="add mod">
          <ac:chgData name="Manon Leering" userId="f7f315a7-351b-42e2-88de-8bd33553765a" providerId="ADAL" clId="{3CB928F9-20A6-4517-A9E7-F870BF65A10A}" dt="2023-04-21T11:16:07.169" v="4" actId="962"/>
          <ac:picMkLst>
            <pc:docMk/>
            <pc:sldMk cId="2988560949" sldId="269"/>
            <ac:picMk id="3" creationId="{E1ED882C-DF24-DDF4-4A76-E4B15230ABD9}"/>
          </ac:picMkLst>
        </pc:picChg>
        <pc:picChg chg="del">
          <ac:chgData name="Manon Leering" userId="f7f315a7-351b-42e2-88de-8bd33553765a" providerId="ADAL" clId="{3CB928F9-20A6-4517-A9E7-F870BF65A10A}" dt="2023-04-21T11:16:00.315" v="0" actId="478"/>
          <ac:picMkLst>
            <pc:docMk/>
            <pc:sldMk cId="2988560949" sldId="269"/>
            <ac:picMk id="11" creationId="{00000000-0000-0000-0000-000000000000}"/>
          </ac:picMkLst>
        </pc:picChg>
      </pc:sldChg>
    </pc:docChg>
  </pc:docChgLst>
  <pc:docChgLst>
    <pc:chgData name="Barteld Dijkman" userId="ed548cad-6128-427a-9e3a-0fec9f5d87b1" providerId="ADAL" clId="{BBE84E29-9B28-44D5-8A28-5EE21E75E4FA}"/>
    <pc:docChg chg="undo custSel addSld delSld modSld sldOrd">
      <pc:chgData name="Barteld Dijkman" userId="ed548cad-6128-427a-9e3a-0fec9f5d87b1" providerId="ADAL" clId="{BBE84E29-9B28-44D5-8A28-5EE21E75E4FA}" dt="2020-02-17T10:08:22.778" v="1317"/>
      <pc:docMkLst>
        <pc:docMk/>
      </pc:docMkLst>
      <pc:sldChg chg="ord">
        <pc:chgData name="Barteld Dijkman" userId="ed548cad-6128-427a-9e3a-0fec9f5d87b1" providerId="ADAL" clId="{BBE84E29-9B28-44D5-8A28-5EE21E75E4FA}" dt="2020-02-17T10:07:33.838" v="1315"/>
        <pc:sldMkLst>
          <pc:docMk/>
          <pc:sldMk cId="420697892" sldId="257"/>
        </pc:sldMkLst>
      </pc:sldChg>
      <pc:sldChg chg="modSp mod modNotesTx">
        <pc:chgData name="Barteld Dijkman" userId="ed548cad-6128-427a-9e3a-0fec9f5d87b1" providerId="ADAL" clId="{BBE84E29-9B28-44D5-8A28-5EE21E75E4FA}" dt="2020-02-17T10:02:49.965" v="1098" actId="113"/>
        <pc:sldMkLst>
          <pc:docMk/>
          <pc:sldMk cId="3263442407" sldId="268"/>
        </pc:sldMkLst>
        <pc:spChg chg="mod">
          <ac:chgData name="Barteld Dijkman" userId="ed548cad-6128-427a-9e3a-0fec9f5d87b1" providerId="ADAL" clId="{BBE84E29-9B28-44D5-8A28-5EE21E75E4FA}" dt="2020-02-17T10:02:30.517" v="1095" actId="113"/>
          <ac:spMkLst>
            <pc:docMk/>
            <pc:sldMk cId="3263442407" sldId="268"/>
            <ac:spMk id="3" creationId="{00000000-0000-0000-0000-000000000000}"/>
          </ac:spMkLst>
        </pc:spChg>
      </pc:sldChg>
      <pc:sldChg chg="modNotesTx">
        <pc:chgData name="Barteld Dijkman" userId="ed548cad-6128-427a-9e3a-0fec9f5d87b1" providerId="ADAL" clId="{BBE84E29-9B28-44D5-8A28-5EE21E75E4FA}" dt="2020-02-04T13:57:50.067" v="72" actId="20577"/>
        <pc:sldMkLst>
          <pc:docMk/>
          <pc:sldMk cId="1336306092" sldId="289"/>
        </pc:sldMkLst>
      </pc:sldChg>
      <pc:sldChg chg="ord">
        <pc:chgData name="Barteld Dijkman" userId="ed548cad-6128-427a-9e3a-0fec9f5d87b1" providerId="ADAL" clId="{BBE84E29-9B28-44D5-8A28-5EE21E75E4FA}" dt="2020-02-17T10:07:33.838" v="1315"/>
        <pc:sldMkLst>
          <pc:docMk/>
          <pc:sldMk cId="534656034" sldId="296"/>
        </pc:sldMkLst>
      </pc:sldChg>
      <pc:sldChg chg="modSp mod modNotesTx">
        <pc:chgData name="Barteld Dijkman" userId="ed548cad-6128-427a-9e3a-0fec9f5d87b1" providerId="ADAL" clId="{BBE84E29-9B28-44D5-8A28-5EE21E75E4FA}" dt="2020-02-17T10:04:21.702" v="1121" actId="20577"/>
        <pc:sldMkLst>
          <pc:docMk/>
          <pc:sldMk cId="2152625254" sldId="299"/>
        </pc:sldMkLst>
        <pc:spChg chg="mod">
          <ac:chgData name="Barteld Dijkman" userId="ed548cad-6128-427a-9e3a-0fec9f5d87b1" providerId="ADAL" clId="{BBE84E29-9B28-44D5-8A28-5EE21E75E4FA}" dt="2020-02-17T10:04:21.702" v="1121" actId="20577"/>
          <ac:spMkLst>
            <pc:docMk/>
            <pc:sldMk cId="2152625254" sldId="299"/>
            <ac:spMk id="2" creationId="{71701519-C89E-4EC7-84E7-4C5257CC77DD}"/>
          </ac:spMkLst>
        </pc:spChg>
        <pc:picChg chg="mod">
          <ac:chgData name="Barteld Dijkman" userId="ed548cad-6128-427a-9e3a-0fec9f5d87b1" providerId="ADAL" clId="{BBE84E29-9B28-44D5-8A28-5EE21E75E4FA}" dt="2020-02-17T10:04:12.902" v="1110" actId="1076"/>
          <ac:picMkLst>
            <pc:docMk/>
            <pc:sldMk cId="2152625254" sldId="299"/>
            <ac:picMk id="7" creationId="{D40AEA7A-4D7B-42F9-B79E-074B3F10D96E}"/>
          </ac:picMkLst>
        </pc:picChg>
      </pc:sldChg>
      <pc:sldChg chg="addSp delSp modSp mod modNotesTx">
        <pc:chgData name="Barteld Dijkman" userId="ed548cad-6128-427a-9e3a-0fec9f5d87b1" providerId="ADAL" clId="{BBE84E29-9B28-44D5-8A28-5EE21E75E4FA}" dt="2020-02-17T09:55:48.729" v="960" actId="120"/>
        <pc:sldMkLst>
          <pc:docMk/>
          <pc:sldMk cId="3936801865" sldId="303"/>
        </pc:sldMkLst>
        <pc:spChg chg="mod">
          <ac:chgData name="Barteld Dijkman" userId="ed548cad-6128-427a-9e3a-0fec9f5d87b1" providerId="ADAL" clId="{BBE84E29-9B28-44D5-8A28-5EE21E75E4FA}" dt="2020-02-17T09:55:48.729" v="960" actId="120"/>
          <ac:spMkLst>
            <pc:docMk/>
            <pc:sldMk cId="3936801865" sldId="303"/>
            <ac:spMk id="2" creationId="{4D116B3E-9EA8-4F06-AA82-B0ED49BCF81A}"/>
          </ac:spMkLst>
        </pc:spChg>
        <pc:picChg chg="add mod">
          <ac:chgData name="Barteld Dijkman" userId="ed548cad-6128-427a-9e3a-0fec9f5d87b1" providerId="ADAL" clId="{BBE84E29-9B28-44D5-8A28-5EE21E75E4FA}" dt="2020-02-17T09:55:43.601" v="959" actId="14100"/>
          <ac:picMkLst>
            <pc:docMk/>
            <pc:sldMk cId="3936801865" sldId="303"/>
            <ac:picMk id="7" creationId="{B2E60691-A6FC-4536-8CC6-4B3D97CFCE79}"/>
          </ac:picMkLst>
        </pc:picChg>
        <pc:picChg chg="del">
          <ac:chgData name="Barteld Dijkman" userId="ed548cad-6128-427a-9e3a-0fec9f5d87b1" providerId="ADAL" clId="{BBE84E29-9B28-44D5-8A28-5EE21E75E4FA}" dt="2020-02-17T09:55:00.664" v="954" actId="478"/>
          <ac:picMkLst>
            <pc:docMk/>
            <pc:sldMk cId="3936801865" sldId="303"/>
            <ac:picMk id="8" creationId="{C7FF8F63-9465-4191-A66A-19F30F9E6C9A}"/>
          </ac:picMkLst>
        </pc:picChg>
      </pc:sldChg>
      <pc:sldChg chg="ord">
        <pc:chgData name="Barteld Dijkman" userId="ed548cad-6128-427a-9e3a-0fec9f5d87b1" providerId="ADAL" clId="{BBE84E29-9B28-44D5-8A28-5EE21E75E4FA}" dt="2020-02-17T10:08:22.778" v="1317"/>
        <pc:sldMkLst>
          <pc:docMk/>
          <pc:sldMk cId="16354098" sldId="305"/>
        </pc:sldMkLst>
      </pc:sldChg>
      <pc:sldChg chg="modNotesTx">
        <pc:chgData name="Barteld Dijkman" userId="ed548cad-6128-427a-9e3a-0fec9f5d87b1" providerId="ADAL" clId="{BBE84E29-9B28-44D5-8A28-5EE21E75E4FA}" dt="2020-02-17T09:53:30.318" v="953" actId="20577"/>
        <pc:sldMkLst>
          <pc:docMk/>
          <pc:sldMk cId="1785874607" sldId="307"/>
        </pc:sldMkLst>
      </pc:sldChg>
      <pc:sldChg chg="modSp mod modNotesTx">
        <pc:chgData name="Barteld Dijkman" userId="ed548cad-6128-427a-9e3a-0fec9f5d87b1" providerId="ADAL" clId="{BBE84E29-9B28-44D5-8A28-5EE21E75E4FA}" dt="2020-02-17T09:46:31.428" v="857" actId="20577"/>
        <pc:sldMkLst>
          <pc:docMk/>
          <pc:sldMk cId="62727607" sldId="310"/>
        </pc:sldMkLst>
        <pc:spChg chg="mod">
          <ac:chgData name="Barteld Dijkman" userId="ed548cad-6128-427a-9e3a-0fec9f5d87b1" providerId="ADAL" clId="{BBE84E29-9B28-44D5-8A28-5EE21E75E4FA}" dt="2020-02-17T09:45:11.936" v="826" actId="20577"/>
          <ac:spMkLst>
            <pc:docMk/>
            <pc:sldMk cId="62727607" sldId="310"/>
            <ac:spMk id="3" creationId="{40D5EB81-9E0D-424E-A8A2-253996D24BEA}"/>
          </ac:spMkLst>
        </pc:spChg>
      </pc:sldChg>
      <pc:sldChg chg="modSp mod ord">
        <pc:chgData name="Barteld Dijkman" userId="ed548cad-6128-427a-9e3a-0fec9f5d87b1" providerId="ADAL" clId="{BBE84E29-9B28-44D5-8A28-5EE21E75E4FA}" dt="2020-02-17T10:07:33.838" v="1315"/>
        <pc:sldMkLst>
          <pc:docMk/>
          <pc:sldMk cId="454694794" sldId="314"/>
        </pc:sldMkLst>
        <pc:spChg chg="mod">
          <ac:chgData name="Barteld Dijkman" userId="ed548cad-6128-427a-9e3a-0fec9f5d87b1" providerId="ADAL" clId="{BBE84E29-9B28-44D5-8A28-5EE21E75E4FA}" dt="2020-02-17T10:00:46.303" v="1058" actId="20577"/>
          <ac:spMkLst>
            <pc:docMk/>
            <pc:sldMk cId="454694794" sldId="314"/>
            <ac:spMk id="3" creationId="{15629F02-E22D-4D7B-B0CF-A256B2D391DE}"/>
          </ac:spMkLst>
        </pc:spChg>
      </pc:sldChg>
      <pc:sldChg chg="add del modNotesTx">
        <pc:chgData name="Barteld Dijkman" userId="ed548cad-6128-427a-9e3a-0fec9f5d87b1" providerId="ADAL" clId="{BBE84E29-9B28-44D5-8A28-5EE21E75E4FA}" dt="2020-02-04T13:48:49.451" v="9" actId="6549"/>
        <pc:sldMkLst>
          <pc:docMk/>
          <pc:sldMk cId="3280647018" sldId="315"/>
        </pc:sldMkLst>
      </pc:sldChg>
      <pc:sldChg chg="modNotesTx">
        <pc:chgData name="Barteld Dijkman" userId="ed548cad-6128-427a-9e3a-0fec9f5d87b1" providerId="ADAL" clId="{BBE84E29-9B28-44D5-8A28-5EE21E75E4FA}" dt="2020-02-17T09:08:47.594" v="710" actId="20577"/>
        <pc:sldMkLst>
          <pc:docMk/>
          <pc:sldMk cId="1292253835" sldId="325"/>
        </pc:sldMkLst>
      </pc:sldChg>
      <pc:sldChg chg="ord modNotesTx">
        <pc:chgData name="Barteld Dijkman" userId="ed548cad-6128-427a-9e3a-0fec9f5d87b1" providerId="ADAL" clId="{BBE84E29-9B28-44D5-8A28-5EE21E75E4FA}" dt="2020-02-17T10:02:13.364" v="1092"/>
        <pc:sldMkLst>
          <pc:docMk/>
          <pc:sldMk cId="1716946491" sldId="326"/>
        </pc:sldMkLst>
      </pc:sldChg>
      <pc:sldChg chg="del">
        <pc:chgData name="Barteld Dijkman" userId="ed548cad-6128-427a-9e3a-0fec9f5d87b1" providerId="ADAL" clId="{BBE84E29-9B28-44D5-8A28-5EE21E75E4FA}" dt="2020-02-04T13:48:17.370" v="0" actId="47"/>
        <pc:sldMkLst>
          <pc:docMk/>
          <pc:sldMk cId="3958639531" sldId="327"/>
        </pc:sldMkLst>
      </pc:sldChg>
      <pc:sldChg chg="del">
        <pc:chgData name="Barteld Dijkman" userId="ed548cad-6128-427a-9e3a-0fec9f5d87b1" providerId="ADAL" clId="{BBE84E29-9B28-44D5-8A28-5EE21E75E4FA}" dt="2020-02-04T13:48:19.490" v="1" actId="47"/>
        <pc:sldMkLst>
          <pc:docMk/>
          <pc:sldMk cId="3639380088" sldId="328"/>
        </pc:sldMkLst>
      </pc:sldChg>
      <pc:sldChg chg="del">
        <pc:chgData name="Barteld Dijkman" userId="ed548cad-6128-427a-9e3a-0fec9f5d87b1" providerId="ADAL" clId="{BBE84E29-9B28-44D5-8A28-5EE21E75E4FA}" dt="2020-02-04T13:48:20.189" v="2" actId="47"/>
        <pc:sldMkLst>
          <pc:docMk/>
          <pc:sldMk cId="3641043118" sldId="329"/>
        </pc:sldMkLst>
      </pc:sldChg>
      <pc:sldChg chg="add del">
        <pc:chgData name="Barteld Dijkman" userId="ed548cad-6128-427a-9e3a-0fec9f5d87b1" providerId="ADAL" clId="{BBE84E29-9B28-44D5-8A28-5EE21E75E4FA}" dt="2020-02-04T13:48:33.060" v="7" actId="47"/>
        <pc:sldMkLst>
          <pc:docMk/>
          <pc:sldMk cId="1670493755" sldId="330"/>
        </pc:sldMkLst>
      </pc:sldChg>
      <pc:sldChg chg="addSp modSp add mod modNotesTx">
        <pc:chgData name="Barteld Dijkman" userId="ed548cad-6128-427a-9e3a-0fec9f5d87b1" providerId="ADAL" clId="{BBE84E29-9B28-44D5-8A28-5EE21E75E4FA}" dt="2020-02-17T10:06:30.184" v="1313" actId="20577"/>
        <pc:sldMkLst>
          <pc:docMk/>
          <pc:sldMk cId="355733624" sldId="332"/>
        </pc:sldMkLst>
        <pc:spChg chg="mod">
          <ac:chgData name="Barteld Dijkman" userId="ed548cad-6128-427a-9e3a-0fec9f5d87b1" providerId="ADAL" clId="{BBE84E29-9B28-44D5-8A28-5EE21E75E4FA}" dt="2020-02-17T09:32:21.956" v="737" actId="20577"/>
          <ac:spMkLst>
            <pc:docMk/>
            <pc:sldMk cId="355733624" sldId="332"/>
            <ac:spMk id="2" creationId="{8325B9D7-CE57-4351-839F-77A92AEC397E}"/>
          </ac:spMkLst>
        </pc:spChg>
        <pc:spChg chg="mod">
          <ac:chgData name="Barteld Dijkman" userId="ed548cad-6128-427a-9e3a-0fec9f5d87b1" providerId="ADAL" clId="{BBE84E29-9B28-44D5-8A28-5EE21E75E4FA}" dt="2020-02-17T09:32:45.900" v="738"/>
          <ac:spMkLst>
            <pc:docMk/>
            <pc:sldMk cId="355733624" sldId="332"/>
            <ac:spMk id="3" creationId="{9C522F35-D1E9-4DA0-92C6-F6A0D4EA5DB1}"/>
          </ac:spMkLst>
        </pc:spChg>
        <pc:picChg chg="add mod">
          <ac:chgData name="Barteld Dijkman" userId="ed548cad-6128-427a-9e3a-0fec9f5d87b1" providerId="ADAL" clId="{BBE84E29-9B28-44D5-8A28-5EE21E75E4FA}" dt="2020-02-17T09:38:47.977" v="756" actId="14100"/>
          <ac:picMkLst>
            <pc:docMk/>
            <pc:sldMk cId="355733624" sldId="332"/>
            <ac:picMk id="6" creationId="{D300E0A3-8481-409A-A4D8-C622986CB1D4}"/>
          </ac:picMkLst>
        </pc:picChg>
        <pc:picChg chg="add mod">
          <ac:chgData name="Barteld Dijkman" userId="ed548cad-6128-427a-9e3a-0fec9f5d87b1" providerId="ADAL" clId="{BBE84E29-9B28-44D5-8A28-5EE21E75E4FA}" dt="2020-02-17T09:35:47.550" v="744" actId="1076"/>
          <ac:picMkLst>
            <pc:docMk/>
            <pc:sldMk cId="355733624" sldId="332"/>
            <ac:picMk id="7" creationId="{9AB7C612-CD5A-4FD2-9155-2459FDA39543}"/>
          </ac:picMkLst>
        </pc:picChg>
        <pc:picChg chg="add mod">
          <ac:chgData name="Barteld Dijkman" userId="ed548cad-6128-427a-9e3a-0fec9f5d87b1" providerId="ADAL" clId="{BBE84E29-9B28-44D5-8A28-5EE21E75E4FA}" dt="2020-02-17T09:38:53.028" v="757" actId="14100"/>
          <ac:picMkLst>
            <pc:docMk/>
            <pc:sldMk cId="355733624" sldId="332"/>
            <ac:picMk id="8" creationId="{0EE7AC47-978F-4EA4-9ABF-277C904EFB87}"/>
          </ac:picMkLst>
        </pc:picChg>
        <pc:picChg chg="add mod">
          <ac:chgData name="Barteld Dijkman" userId="ed548cad-6128-427a-9e3a-0fec9f5d87b1" providerId="ADAL" clId="{BBE84E29-9B28-44D5-8A28-5EE21E75E4FA}" dt="2020-02-17T09:38:34.529" v="755" actId="14100"/>
          <ac:picMkLst>
            <pc:docMk/>
            <pc:sldMk cId="355733624" sldId="332"/>
            <ac:picMk id="9" creationId="{1EF79E0B-88DA-4429-BE6F-E4800EC6F22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6443E256-3C6A-D445-9387-E549CFEA95D3}" type="datetimeFigureOut">
              <a:rPr lang="en-US" smtClean="0"/>
              <a:t>4/21/2023</a:t>
            </a:fld>
            <a:endParaRPr lang="en-US"/>
          </a:p>
        </p:txBody>
      </p:sp>
      <p:sp>
        <p:nvSpPr>
          <p:cNvPr id="4" name="Footer Placehold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FC5B762B-ACFD-314A-AD85-16744AA50A1B}" type="datetimeFigureOut">
              <a:rPr lang="en-US" smtClean="0"/>
              <a:t>4/21/2023</a:t>
            </a:fld>
            <a:endParaRPr lang="en-US"/>
          </a:p>
        </p:txBody>
      </p:sp>
      <p:sp>
        <p:nvSpPr>
          <p:cNvPr id="4" name="Slide Image Placeholder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Introductiesheet: Iedereen welkom heten bij </a:t>
            </a:r>
            <a:r>
              <a:rPr lang="nl-NL" altLang="nl-NL" dirty="0" err="1"/>
              <a:t>toolboxmeeting</a:t>
            </a:r>
            <a:r>
              <a:rPr lang="nl-NL" altLang="nl-NL"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Zo nodig voorstellen en de duur van de bijeenkomst aangeven (ca. 30 minuten).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Het onderwerp van de </a:t>
            </a:r>
            <a:r>
              <a:rPr lang="nl-NL" altLang="nl-NL" dirty="0" err="1"/>
              <a:t>toolboxmeeting</a:t>
            </a:r>
            <a:r>
              <a:rPr lang="nl-NL" altLang="nl-NL" dirty="0"/>
              <a:t> is Veilig </a:t>
            </a:r>
            <a:r>
              <a:rPr lang="nl-NL" altLang="nl-NL" b="0" dirty="0"/>
              <a:t>gedrag</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ltLang="nl-NL" b="1"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b="0" dirty="0"/>
              <a:t>Om de slides toe te lichten is het advies om het Advies Veilig gedrag te lezen.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ltLang="nl-NL" b="0"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91907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Bijlage 1 van Thema Veilig Werk; Feedback op (on)veilig gedrag.</a:t>
            </a:r>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16</a:t>
            </a:fld>
            <a:endParaRPr lang="en-US"/>
          </a:p>
        </p:txBody>
      </p:sp>
    </p:spTree>
    <p:extLst>
      <p:ext uri="{BB962C8B-B14F-4D97-AF65-F5344CB8AC3E}">
        <p14:creationId xmlns:p14="http://schemas.microsoft.com/office/powerpoint/2010/main" val="1445875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Bijlage 1 van Thema Veilig Werk; Feedback op (on)veilig gedrag.</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17</a:t>
            </a:fld>
            <a:endParaRPr lang="en-US"/>
          </a:p>
        </p:txBody>
      </p:sp>
    </p:spTree>
    <p:extLst>
      <p:ext uri="{BB962C8B-B14F-4D97-AF65-F5344CB8AC3E}">
        <p14:creationId xmlns:p14="http://schemas.microsoft.com/office/powerpoint/2010/main" val="2032055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Bijlage 1 van Thema Veilig gedrag; Feedback op (on)veilig gedrag.</a:t>
            </a:r>
          </a:p>
          <a:p>
            <a:endParaRPr lang="nl-NL" dirty="0"/>
          </a:p>
          <a:p>
            <a:r>
              <a:rPr lang="nl-NL" dirty="0"/>
              <a:t>Complimenten werken het beste als het direct gebeurd. </a:t>
            </a:r>
          </a:p>
          <a:p>
            <a:r>
              <a:rPr lang="nl-NL" dirty="0"/>
              <a:t>Het heeft effect als anderen dat ook zien (voorbeeldgedrag wordt beloond)</a:t>
            </a:r>
          </a:p>
          <a:p>
            <a:r>
              <a:rPr lang="nl-NL" dirty="0"/>
              <a:t>Werksituaties die zich hebben voorgedaan bespreken in de Daily Stand Up. </a:t>
            </a:r>
          </a:p>
          <a:p>
            <a:r>
              <a:rPr lang="nl-NL" dirty="0"/>
              <a:t>Ook weer voorbeeldgedrag in werkoverleggen belonen door complimenten</a:t>
            </a:r>
          </a:p>
          <a:p>
            <a:r>
              <a:rPr lang="nl-NL" dirty="0"/>
              <a:t>Evalueren van veilig gedrag en winst hierin bespreken in teamoverleg</a:t>
            </a:r>
          </a:p>
          <a:p>
            <a:r>
              <a:rPr lang="nl-NL" dirty="0"/>
              <a:t>Bij constructieve feedback is het belangrijk eerst te achterhalen waarom geobserveerde gedrag werd getoond. </a:t>
            </a:r>
          </a:p>
          <a:p>
            <a:pPr marL="171450" indent="-171450">
              <a:buFont typeface="Arial" panose="020B0604020202020204" pitchFamily="34" charset="0"/>
              <a:buChar char="•"/>
            </a:pPr>
            <a:r>
              <a:rPr lang="nl-NL" dirty="0"/>
              <a:t>Was het gedrag goed in die specifieke situatie of niet;</a:t>
            </a:r>
          </a:p>
          <a:p>
            <a:pPr marL="171450" indent="-171450">
              <a:buFont typeface="Arial" panose="020B0604020202020204" pitchFamily="34" charset="0"/>
              <a:buChar char="•"/>
            </a:pPr>
            <a:r>
              <a:rPr lang="nl-NL" dirty="0"/>
              <a:t>Wat is de reden van het ongewenst gedrag? Waar zit de weerstand.</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18</a:t>
            </a:fld>
            <a:endParaRPr lang="en-US"/>
          </a:p>
        </p:txBody>
      </p:sp>
    </p:spTree>
    <p:extLst>
      <p:ext uri="{BB962C8B-B14F-4D97-AF65-F5344CB8AC3E}">
        <p14:creationId xmlns:p14="http://schemas.microsoft.com/office/powerpoint/2010/main" val="2125109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Nodig deelnemers uit om een soort ‘Rollenspel te doen op basis van deze voorbeelden.</a:t>
            </a:r>
          </a:p>
          <a:p>
            <a:r>
              <a:rPr lang="nl-NL" dirty="0"/>
              <a:t>Je kan ook eigen voorbeelden zoals genoemd in slide 3</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19</a:t>
            </a:fld>
            <a:endParaRPr lang="en-US"/>
          </a:p>
        </p:txBody>
      </p:sp>
    </p:spTree>
    <p:extLst>
      <p:ext uri="{BB962C8B-B14F-4D97-AF65-F5344CB8AC3E}">
        <p14:creationId xmlns:p14="http://schemas.microsoft.com/office/powerpoint/2010/main" val="2105983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Boeten of belonen: Wat heeft nu meer resultaat.</a:t>
            </a:r>
          </a:p>
          <a:p>
            <a:r>
              <a:rPr lang="nl-NL" dirty="0"/>
              <a:t>De volgende 4 slides gaan over beboeten in het verkeer met wel of geen positieve consequentie en juist belonen in het verkeer om dezelfde situatie</a:t>
            </a:r>
          </a:p>
          <a:p>
            <a:endParaRPr lang="nl-NL" dirty="0"/>
          </a:p>
          <a:p>
            <a:r>
              <a:rPr lang="nl-NL" dirty="0"/>
              <a:t>Waarom passen we dat niet in meer situaties toe?</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24</a:t>
            </a:fld>
            <a:endParaRPr lang="en-US"/>
          </a:p>
        </p:txBody>
      </p:sp>
    </p:spTree>
    <p:extLst>
      <p:ext uri="{BB962C8B-B14F-4D97-AF65-F5344CB8AC3E}">
        <p14:creationId xmlns:p14="http://schemas.microsoft.com/office/powerpoint/2010/main" val="3294488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27</a:t>
            </a:fld>
            <a:endParaRPr lang="en-US"/>
          </a:p>
        </p:txBody>
      </p:sp>
    </p:spTree>
    <p:extLst>
      <p:ext uri="{BB962C8B-B14F-4D97-AF65-F5344CB8AC3E}">
        <p14:creationId xmlns:p14="http://schemas.microsoft.com/office/powerpoint/2010/main" val="1686754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28</a:t>
            </a:fld>
            <a:endParaRPr lang="en-US"/>
          </a:p>
        </p:txBody>
      </p:sp>
    </p:spTree>
    <p:extLst>
      <p:ext uri="{BB962C8B-B14F-4D97-AF65-F5344CB8AC3E}">
        <p14:creationId xmlns:p14="http://schemas.microsoft.com/office/powerpoint/2010/main" val="364701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800" dirty="0"/>
              <a:t>Toelichting op de noodzaak van deze </a:t>
            </a:r>
            <a:r>
              <a:rPr lang="nl-NL" sz="800" dirty="0" err="1"/>
              <a:t>toolbox</a:t>
            </a:r>
            <a:r>
              <a:rPr lang="nl-NL" sz="800" dirty="0"/>
              <a:t>.</a:t>
            </a:r>
          </a:p>
          <a:p>
            <a:r>
              <a:rPr lang="nl-NL" sz="800" dirty="0"/>
              <a:t>Veel ongelukken die ernstig zijn!</a:t>
            </a:r>
          </a:p>
          <a:p>
            <a:r>
              <a:rPr lang="nl-NL" sz="800" dirty="0"/>
              <a:t>Nog meer ongelukken die minder ernstig zijn, maar wel letsel geven.</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3</a:t>
            </a:fld>
            <a:endParaRPr lang="en-US"/>
          </a:p>
        </p:txBody>
      </p:sp>
    </p:spTree>
    <p:extLst>
      <p:ext uri="{BB962C8B-B14F-4D97-AF65-F5344CB8AC3E}">
        <p14:creationId xmlns:p14="http://schemas.microsoft.com/office/powerpoint/2010/main" val="2886128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800" dirty="0"/>
              <a:t>Het veelvoud aan onveilige handelingen die ook niet mogen plaatsvinden!</a:t>
            </a:r>
          </a:p>
          <a:p>
            <a:endParaRPr lang="nl-NL" sz="800" dirty="0"/>
          </a:p>
          <a:p>
            <a:r>
              <a:rPr lang="nl-NL" sz="800" dirty="0"/>
              <a:t>Vraag aan de deelnemers (max. 2 voorbeelden):</a:t>
            </a:r>
          </a:p>
          <a:p>
            <a:r>
              <a:rPr lang="nl-NL" sz="800" dirty="0"/>
              <a:t>Zijn er dit jaar (onlangs nog) bijna ongevallen geweest?</a:t>
            </a:r>
          </a:p>
          <a:p>
            <a:r>
              <a:rPr lang="nl-NL" sz="800" dirty="0"/>
              <a:t>Zo ja?</a:t>
            </a:r>
          </a:p>
          <a:p>
            <a:r>
              <a:rPr lang="nl-NL" sz="800" dirty="0"/>
              <a:t>Soort Werkzaamheid.</a:t>
            </a:r>
          </a:p>
          <a:p>
            <a:r>
              <a:rPr lang="nl-NL" sz="800" dirty="0"/>
              <a:t>Hoeveel medewerkers er bij betrokken</a:t>
            </a:r>
          </a:p>
          <a:p>
            <a:r>
              <a:rPr lang="nl-NL" sz="800" dirty="0"/>
              <a:t>Voorgeschreven PBM</a:t>
            </a:r>
          </a:p>
          <a:p>
            <a:r>
              <a:rPr lang="nl-NL" sz="800" dirty="0"/>
              <a:t>Gebruik hulpmiddel.</a:t>
            </a:r>
          </a:p>
          <a:p>
            <a:r>
              <a:rPr lang="nl-NL" sz="800" dirty="0"/>
              <a:t>Wat gebeurde er in die situatie?</a:t>
            </a:r>
          </a:p>
          <a:p>
            <a:r>
              <a:rPr lang="nl-NL" sz="800" dirty="0"/>
              <a:t>Wat is er gedaan om dit te voorkomen?</a:t>
            </a:r>
          </a:p>
          <a:p>
            <a:r>
              <a:rPr lang="nl-NL" sz="800" dirty="0"/>
              <a:t>Is er een melding van gemaakt?</a:t>
            </a:r>
          </a:p>
          <a:p>
            <a:r>
              <a:rPr lang="nl-NL" sz="800" dirty="0"/>
              <a:t>Etc.</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234560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Toelichting op de opsomming is te vinden op pagina 4 en 5 thema Veilig Gedrag</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7</a:t>
            </a:fld>
            <a:endParaRPr lang="en-US"/>
          </a:p>
        </p:txBody>
      </p:sp>
    </p:spTree>
    <p:extLst>
      <p:ext uri="{BB962C8B-B14F-4D97-AF65-F5344CB8AC3E}">
        <p14:creationId xmlns:p14="http://schemas.microsoft.com/office/powerpoint/2010/main" val="273852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000" kern="1200" dirty="0">
              <a:solidFill>
                <a:schemeClr val="tx1"/>
              </a:solidFill>
              <a:effectLst/>
              <a:latin typeface="+mn-lt"/>
              <a:ea typeface="+mn-ea"/>
              <a:cs typeface="+mn-cs"/>
            </a:endParaRPr>
          </a:p>
          <a:p>
            <a:r>
              <a:rPr lang="nl-NL" sz="1000" kern="1200" dirty="0">
                <a:solidFill>
                  <a:schemeClr val="tx1"/>
                </a:solidFill>
                <a:effectLst/>
                <a:latin typeface="+mn-lt"/>
                <a:ea typeface="+mn-ea"/>
                <a:cs typeface="+mn-cs"/>
              </a:rPr>
              <a:t>Het inschatten van de risico’s heeft ook te maken met het (onbewust) calculerend gedrag van mensen. Mensen schatten zelf (onbewust) in wat de consequenties zijn van hun gedrag. Dat doen ze door deze drie vragen te beantwoorden:</a:t>
            </a:r>
          </a:p>
          <a:p>
            <a:r>
              <a:rPr lang="nl-NL" sz="1000" kern="1200" dirty="0">
                <a:solidFill>
                  <a:schemeClr val="tx1"/>
                </a:solidFill>
                <a:effectLst/>
                <a:latin typeface="+mn-lt"/>
                <a:ea typeface="+mn-ea"/>
                <a:cs typeface="+mn-cs"/>
              </a:rPr>
              <a:t> </a:t>
            </a:r>
          </a:p>
          <a:p>
            <a:pPr lvl="0"/>
            <a:br>
              <a:rPr lang="nl-NL" sz="1000" kern="1200" dirty="0">
                <a:solidFill>
                  <a:schemeClr val="tx1"/>
                </a:solidFill>
                <a:effectLst/>
                <a:latin typeface="+mn-lt"/>
                <a:ea typeface="+mn-ea"/>
                <a:cs typeface="+mn-cs"/>
              </a:rPr>
            </a:br>
            <a:r>
              <a:rPr lang="nl-NL" sz="1000" kern="1200" dirty="0">
                <a:solidFill>
                  <a:schemeClr val="tx1"/>
                </a:solidFill>
                <a:effectLst/>
                <a:latin typeface="+mn-lt"/>
                <a:ea typeface="+mn-ea"/>
                <a:cs typeface="+mn-cs"/>
              </a:rPr>
              <a:t>Zijn de gevolgen positief of negatief?</a:t>
            </a:r>
          </a:p>
          <a:p>
            <a:pPr lvl="0"/>
            <a:r>
              <a:rPr lang="nl-NL" sz="1000" kern="1200" dirty="0">
                <a:solidFill>
                  <a:schemeClr val="tx1"/>
                </a:solidFill>
                <a:effectLst/>
                <a:latin typeface="+mn-lt"/>
                <a:ea typeface="+mn-ea"/>
                <a:cs typeface="+mn-cs"/>
              </a:rPr>
              <a:t>Zijn de effecten direct of toekomstig?</a:t>
            </a:r>
          </a:p>
          <a:p>
            <a:pPr lvl="0"/>
            <a:r>
              <a:rPr lang="nl-NL" sz="1000" kern="1200" dirty="0">
                <a:solidFill>
                  <a:schemeClr val="tx1"/>
                </a:solidFill>
                <a:effectLst/>
                <a:latin typeface="+mn-lt"/>
                <a:ea typeface="+mn-ea"/>
                <a:cs typeface="+mn-cs"/>
              </a:rPr>
              <a:t>Zijn de gevolgen zeker of onzeker?</a:t>
            </a:r>
          </a:p>
          <a:p>
            <a:r>
              <a:rPr lang="nl-NL" sz="1000" kern="1200" dirty="0">
                <a:solidFill>
                  <a:schemeClr val="tx1"/>
                </a:solidFill>
                <a:effectLst/>
                <a:latin typeface="+mn-lt"/>
                <a:ea typeface="+mn-ea"/>
                <a:cs typeface="+mn-cs"/>
              </a:rPr>
              <a:t> </a:t>
            </a:r>
          </a:p>
          <a:p>
            <a:r>
              <a:rPr lang="nl-NL" sz="1000" kern="1200" dirty="0">
                <a:solidFill>
                  <a:schemeClr val="tx1"/>
                </a:solidFill>
                <a:effectLst/>
                <a:latin typeface="+mn-lt"/>
                <a:ea typeface="+mn-ea"/>
                <a:cs typeface="+mn-cs"/>
              </a:rPr>
              <a:t>De afweging van de medewerker is of de risico’s aanvaardbaar zijn op het moment van het te vertonen gedrag. </a:t>
            </a:r>
          </a:p>
          <a:p>
            <a:r>
              <a:rPr lang="nl-NL" sz="1000" kern="1200" dirty="0">
                <a:solidFill>
                  <a:schemeClr val="tx1"/>
                </a:solidFill>
                <a:effectLst/>
                <a:latin typeface="+mn-lt"/>
                <a:ea typeface="+mn-ea"/>
                <a:cs typeface="+mn-cs"/>
              </a:rPr>
              <a:t> </a:t>
            </a:r>
          </a:p>
          <a:p>
            <a:r>
              <a:rPr lang="nl-NL" sz="1000" kern="1200" dirty="0">
                <a:solidFill>
                  <a:schemeClr val="tx1"/>
                </a:solidFill>
                <a:effectLst/>
                <a:latin typeface="+mn-lt"/>
                <a:ea typeface="+mn-ea"/>
                <a:cs typeface="+mn-cs"/>
              </a:rPr>
              <a:t>Het blijkt dat een medewerker een risico </a:t>
            </a:r>
            <a:r>
              <a:rPr lang="nl-NL" sz="1000" i="1" u="sng" kern="1200" dirty="0">
                <a:solidFill>
                  <a:schemeClr val="tx1"/>
                </a:solidFill>
                <a:effectLst/>
                <a:latin typeface="+mn-lt"/>
                <a:ea typeface="+mn-ea"/>
                <a:cs typeface="+mn-cs"/>
              </a:rPr>
              <a:t>niet</a:t>
            </a:r>
            <a:r>
              <a:rPr lang="nl-NL" sz="1000" kern="1200" dirty="0">
                <a:solidFill>
                  <a:schemeClr val="tx1"/>
                </a:solidFill>
                <a:effectLst/>
                <a:latin typeface="+mn-lt"/>
                <a:ea typeface="+mn-ea"/>
                <a:cs typeface="+mn-cs"/>
              </a:rPr>
              <a:t> accepteert als hij zeker weet dat de gevolgen direct zijn en daarnaast negatief is. Bij een uitslaande brand in het bedrijfspand gaat hij niet het gebouw binnen. Gevolgen zijn direct, negatief en zeker, namelijk brandwonden, longklachten door rook, of zelfs overlijden.</a:t>
            </a:r>
          </a:p>
          <a:p>
            <a:r>
              <a:rPr lang="nl-NL" sz="1000" kern="1200" dirty="0">
                <a:solidFill>
                  <a:schemeClr val="tx1"/>
                </a:solidFill>
                <a:effectLst/>
                <a:latin typeface="+mn-lt"/>
                <a:ea typeface="+mn-ea"/>
                <a:cs typeface="+mn-cs"/>
              </a:rPr>
              <a:t> </a:t>
            </a:r>
          </a:p>
          <a:p>
            <a:r>
              <a:rPr lang="nl-NL" sz="1000" kern="1200" dirty="0">
                <a:solidFill>
                  <a:schemeClr val="tx1"/>
                </a:solidFill>
                <a:effectLst/>
                <a:latin typeface="+mn-lt"/>
                <a:ea typeface="+mn-ea"/>
                <a:cs typeface="+mn-cs"/>
              </a:rPr>
              <a:t>Een medewerker aanvaard het risico </a:t>
            </a:r>
            <a:r>
              <a:rPr lang="nl-NL" sz="1000" i="1" u="sng" kern="1200" dirty="0">
                <a:solidFill>
                  <a:schemeClr val="tx1"/>
                </a:solidFill>
                <a:effectLst/>
                <a:latin typeface="+mn-lt"/>
                <a:ea typeface="+mn-ea"/>
                <a:cs typeface="+mn-cs"/>
              </a:rPr>
              <a:t>wel</a:t>
            </a:r>
            <a:r>
              <a:rPr lang="nl-NL" sz="1000" kern="1200" dirty="0">
                <a:solidFill>
                  <a:schemeClr val="tx1"/>
                </a:solidFill>
                <a:effectLst/>
                <a:latin typeface="+mn-lt"/>
                <a:ea typeface="+mn-ea"/>
                <a:cs typeface="+mn-cs"/>
              </a:rPr>
              <a:t> als de gevolgen voor hem onzeker zijn, niet direct en niet negatief zijn. Voorbeelden hiervan zijn blootstelling aan gevaarlijke stoffen zoals kwartstof, oplosmiddelen, lawaai maar ook zwaar fysiek werk. De effecten zijn pas na jaren merkbaar en de statistieken laten zien dat het meer zeker dan onzeker is en negatief is.</a:t>
            </a:r>
          </a:p>
          <a:p>
            <a:endParaRPr lang="nl-NL" sz="1000" kern="1200" dirty="0">
              <a:solidFill>
                <a:schemeClr val="tx1"/>
              </a:solidFill>
              <a:effectLst/>
              <a:latin typeface="+mn-lt"/>
              <a:ea typeface="+mn-ea"/>
              <a:cs typeface="+mn-cs"/>
            </a:endParaRPr>
          </a:p>
          <a:p>
            <a:r>
              <a:rPr lang="nl-NL" sz="1000" kern="1200" dirty="0">
                <a:solidFill>
                  <a:schemeClr val="tx1"/>
                </a:solidFill>
                <a:effectLst/>
                <a:latin typeface="+mn-lt"/>
                <a:ea typeface="+mn-ea"/>
                <a:cs typeface="+mn-cs"/>
              </a:rPr>
              <a:t>Onveilig gedrag komt met name voor bij situaties waarbij de gevolgen niet direct negatief zijn en in de toekomst gelegen zijn.</a:t>
            </a:r>
          </a:p>
          <a:p>
            <a:r>
              <a:rPr lang="nl-NL" sz="1000" kern="1200" dirty="0">
                <a:solidFill>
                  <a:schemeClr val="tx1"/>
                </a:solidFill>
                <a:effectLst/>
                <a:latin typeface="+mn-lt"/>
                <a:ea typeface="+mn-ea"/>
                <a:cs typeface="+mn-cs"/>
              </a:rPr>
              <a:t>Welk zijn dat? Vraag voor de groep </a:t>
            </a:r>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8</a:t>
            </a:fld>
            <a:endParaRPr lang="en-US"/>
          </a:p>
        </p:txBody>
      </p:sp>
    </p:spTree>
    <p:extLst>
      <p:ext uri="{BB962C8B-B14F-4D97-AF65-F5344CB8AC3E}">
        <p14:creationId xmlns:p14="http://schemas.microsoft.com/office/powerpoint/2010/main" val="120832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juist gebruik van de punten die ook voor weerstand voor veilig gedrag zorgen</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9</a:t>
            </a:fld>
            <a:endParaRPr lang="en-US"/>
          </a:p>
        </p:txBody>
      </p:sp>
    </p:spTree>
    <p:extLst>
      <p:ext uri="{BB962C8B-B14F-4D97-AF65-F5344CB8AC3E}">
        <p14:creationId xmlns:p14="http://schemas.microsoft.com/office/powerpoint/2010/main" val="3335934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Bijlage 1: Feedback</a:t>
            </a:r>
          </a:p>
          <a:p>
            <a:r>
              <a:rPr lang="nl-NL" dirty="0"/>
              <a:t>Om vanaf deze slide het ABC-model toe te lichten is het advies om het thema blad ‘Veilig gedrag’ te lezen.</a:t>
            </a:r>
          </a:p>
          <a:p>
            <a:r>
              <a:rPr lang="nl-NL" dirty="0"/>
              <a:t>Dat geldt voor de slides 9-12</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13</a:t>
            </a:fld>
            <a:endParaRPr lang="en-US"/>
          </a:p>
        </p:txBody>
      </p:sp>
    </p:spTree>
    <p:extLst>
      <p:ext uri="{BB962C8B-B14F-4D97-AF65-F5344CB8AC3E}">
        <p14:creationId xmlns:p14="http://schemas.microsoft.com/office/powerpoint/2010/main" val="1391905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14</a:t>
            </a:fld>
            <a:endParaRPr lang="en-US"/>
          </a:p>
        </p:txBody>
      </p:sp>
    </p:spTree>
    <p:extLst>
      <p:ext uri="{BB962C8B-B14F-4D97-AF65-F5344CB8AC3E}">
        <p14:creationId xmlns:p14="http://schemas.microsoft.com/office/powerpoint/2010/main" val="2621543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800" dirty="0"/>
              <a:t>Bijlage 1 van Thema Veilig Gedrag; Feedback op (on)veilig gedrag.</a:t>
            </a:r>
          </a:p>
          <a:p>
            <a:endParaRPr lang="nl-NL" sz="800" dirty="0"/>
          </a:p>
          <a:p>
            <a:r>
              <a:rPr lang="nl-NL" sz="800" dirty="0"/>
              <a:t>In meer dan 80% van de gevallen wordt ingezet op antecedenten om gewenst gedrag te krijgen.</a:t>
            </a:r>
          </a:p>
          <a:p>
            <a:r>
              <a:rPr lang="nl-NL" sz="800" dirty="0"/>
              <a:t>Het heeft 80% meer effect om op consequenties in te zetten.</a:t>
            </a:r>
          </a:p>
          <a:p>
            <a:r>
              <a:rPr lang="nl-NL" sz="800" dirty="0"/>
              <a:t>Het is 80% effectiever om te belonen dan te bestraffen</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15</a:t>
            </a:fld>
            <a:endParaRPr lang="en-US"/>
          </a:p>
        </p:txBody>
      </p:sp>
    </p:spTree>
    <p:extLst>
      <p:ext uri="{BB962C8B-B14F-4D97-AF65-F5344CB8AC3E}">
        <p14:creationId xmlns:p14="http://schemas.microsoft.com/office/powerpoint/2010/main" val="346771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21-4-2023</a:t>
            </a:fld>
            <a:endParaRPr lang="en-US" dirty="0"/>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dirty="0"/>
              <a:t>Bedankt voor </a:t>
            </a:r>
            <a:br>
              <a:rPr lang="nl-NL" dirty="0"/>
            </a:br>
            <a:r>
              <a:rPr lang="nl-NL" dirty="0"/>
              <a:t>uw aandacht</a:t>
            </a:r>
            <a:endParaRPr lang="en-US" dirty="0"/>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21-4-2023</a:t>
            </a:fld>
            <a:endParaRPr lang="en-US" dirty="0"/>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21-4-2023</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21-4-2023</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21-4-2023</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21-4-2023</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dirty="0"/>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dirty="0"/>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21-4-2023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621EB46-72C5-4DB8-9BD7-62E7199FCFA7}"/>
              </a:ext>
            </a:extLst>
          </p:cNvPr>
          <p:cNvPicPr>
            <a:picLocks noChangeAspect="1"/>
          </p:cNvPicPr>
          <p:nvPr/>
        </p:nvPicPr>
        <p:blipFill>
          <a:blip r:embed="rId3"/>
          <a:stretch>
            <a:fillRect/>
          </a:stretch>
        </p:blipFill>
        <p:spPr>
          <a:xfrm>
            <a:off x="1354" y="25494"/>
            <a:ext cx="7577720" cy="3788860"/>
          </a:xfrm>
          <a:prstGeom prst="rect">
            <a:avLst/>
          </a:prstGeom>
        </p:spPr>
      </p:pic>
      <p:pic>
        <p:nvPicPr>
          <p:cNvPr id="5" name="Afbeelding 4">
            <a:extLst>
              <a:ext uri="{FF2B5EF4-FFF2-40B4-BE49-F238E27FC236}">
                <a16:creationId xmlns:a16="http://schemas.microsoft.com/office/drawing/2014/main" id="{31987C23-B25E-438F-930C-36164D740DF0}"/>
              </a:ext>
            </a:extLst>
          </p:cNvPr>
          <p:cNvPicPr>
            <a:picLocks noChangeAspect="1"/>
          </p:cNvPicPr>
          <p:nvPr/>
        </p:nvPicPr>
        <p:blipFill>
          <a:blip r:embed="rId4"/>
          <a:stretch>
            <a:fillRect/>
          </a:stretch>
        </p:blipFill>
        <p:spPr>
          <a:xfrm>
            <a:off x="2708" y="0"/>
            <a:ext cx="9141292" cy="5143500"/>
          </a:xfrm>
          <a:prstGeom prst="rect">
            <a:avLst/>
          </a:prstGeom>
        </p:spPr>
      </p:pic>
      <p:sp>
        <p:nvSpPr>
          <p:cNvPr id="3" name="Title 2"/>
          <p:cNvSpPr>
            <a:spLocks noGrp="1"/>
          </p:cNvSpPr>
          <p:nvPr>
            <p:ph type="ctrTitle"/>
          </p:nvPr>
        </p:nvSpPr>
        <p:spPr>
          <a:xfrm>
            <a:off x="187960" y="3346348"/>
            <a:ext cx="4650736" cy="986999"/>
          </a:xfrm>
        </p:spPr>
        <p:txBody>
          <a:bodyPr anchor="t">
            <a:normAutofit/>
          </a:bodyPr>
          <a:lstStyle/>
          <a:p>
            <a:r>
              <a:rPr lang="nl-NL" b="1" dirty="0"/>
              <a:t> ‘Veilig</a:t>
            </a:r>
            <a:r>
              <a:rPr lang="nl-NL" dirty="0"/>
              <a:t> </a:t>
            </a:r>
            <a:r>
              <a:rPr lang="nl-NL" b="1" dirty="0"/>
              <a:t>Gedrag’</a:t>
            </a:r>
            <a:br>
              <a:rPr lang="nl-NL" dirty="0"/>
            </a:br>
            <a:endParaRPr lang="en-US" dirty="0"/>
          </a:p>
        </p:txBody>
      </p:sp>
      <p:sp>
        <p:nvSpPr>
          <p:cNvPr id="12" name="Date Placeholder 2">
            <a:extLst>
              <a:ext uri="{FF2B5EF4-FFF2-40B4-BE49-F238E27FC236}">
                <a16:creationId xmlns:a16="http://schemas.microsoft.com/office/drawing/2014/main" id="{8E53D60D-DFB4-4143-B4EB-740D07EF93A9}"/>
              </a:ext>
            </a:extLst>
          </p:cNvPr>
          <p:cNvSpPr>
            <a:spLocks noGrp="1"/>
          </p:cNvSpPr>
          <p:nvPr>
            <p:ph type="dt" sz="half" idx="10"/>
          </p:nvPr>
        </p:nvSpPr>
        <p:spPr>
          <a:xfrm>
            <a:off x="2705096" y="2882994"/>
            <a:ext cx="2133600" cy="273844"/>
          </a:xfrm>
        </p:spPr>
        <p:txBody>
          <a:bodyPr wrap="none" anchor="b">
            <a:normAutofit/>
          </a:bodyPr>
          <a:lstStyle/>
          <a:p>
            <a:pPr>
              <a:spcAft>
                <a:spcPts val="600"/>
              </a:spcAft>
            </a:pPr>
            <a:fld id="{FAAA10F3-BAE3-8444-B19B-BC483E99747B}" type="datetime1">
              <a:rPr lang="nl-NL" smtClean="0"/>
              <a:pPr>
                <a:spcAft>
                  <a:spcPts val="600"/>
                </a:spcAft>
              </a:pPr>
              <a:t>21-4-2023</a:t>
            </a:fld>
            <a:endParaRPr lang="en-US"/>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36683-69B8-4582-A54A-4BAA3C0D3F72}"/>
              </a:ext>
            </a:extLst>
          </p:cNvPr>
          <p:cNvSpPr>
            <a:spLocks noGrp="1"/>
          </p:cNvSpPr>
          <p:nvPr>
            <p:ph type="title"/>
          </p:nvPr>
        </p:nvSpPr>
        <p:spPr/>
        <p:txBody>
          <a:bodyPr>
            <a:normAutofit fontScale="90000"/>
          </a:bodyPr>
          <a:lstStyle/>
          <a:p>
            <a:pPr algn="ctr"/>
            <a:r>
              <a:rPr lang="nl-NL" dirty="0"/>
              <a:t>Sturen op eigen regie en eigenaarschap</a:t>
            </a:r>
          </a:p>
        </p:txBody>
      </p:sp>
      <p:sp>
        <p:nvSpPr>
          <p:cNvPr id="3" name="Tijdelijke aanduiding voor inhoud 2">
            <a:extLst>
              <a:ext uri="{FF2B5EF4-FFF2-40B4-BE49-F238E27FC236}">
                <a16:creationId xmlns:a16="http://schemas.microsoft.com/office/drawing/2014/main" id="{5211F40D-63EF-4852-960D-711659910194}"/>
              </a:ext>
            </a:extLst>
          </p:cNvPr>
          <p:cNvSpPr>
            <a:spLocks noGrp="1"/>
          </p:cNvSpPr>
          <p:nvPr>
            <p:ph idx="1"/>
          </p:nvPr>
        </p:nvSpPr>
        <p:spPr/>
        <p:txBody>
          <a:bodyPr>
            <a:normAutofit/>
          </a:bodyPr>
          <a:lstStyle/>
          <a:p>
            <a:r>
              <a:rPr lang="nl-NL" dirty="0"/>
              <a:t>Erken de weerstand bij medewerkers; het is lastig om een nieuwe werkvorm aan te leren;</a:t>
            </a:r>
          </a:p>
          <a:p>
            <a:r>
              <a:rPr lang="nl-NL" dirty="0"/>
              <a:t>Betrek de medewerkers actief over het uitvoeren van (de nieuwe of aangepaste) handelingen;</a:t>
            </a:r>
          </a:p>
          <a:p>
            <a:r>
              <a:rPr lang="nl-NL" dirty="0"/>
              <a:t>Toon (of laat) nut maar ook noodzaak (aantonen). </a:t>
            </a:r>
          </a:p>
          <a:p>
            <a:endParaRPr lang="nl-NL" dirty="0"/>
          </a:p>
          <a:p>
            <a:endParaRPr lang="nl-NL" dirty="0"/>
          </a:p>
        </p:txBody>
      </p:sp>
      <p:sp>
        <p:nvSpPr>
          <p:cNvPr id="4" name="Tijdelijke aanduiding voor datum 3">
            <a:extLst>
              <a:ext uri="{FF2B5EF4-FFF2-40B4-BE49-F238E27FC236}">
                <a16:creationId xmlns:a16="http://schemas.microsoft.com/office/drawing/2014/main" id="{7F24983E-3925-41D0-ADB4-E46BB145D7D1}"/>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6E8F37DB-A4F3-4B42-B8CD-BA5B8A3F5645}"/>
              </a:ext>
            </a:extLst>
          </p:cNvPr>
          <p:cNvSpPr>
            <a:spLocks noGrp="1"/>
          </p:cNvSpPr>
          <p:nvPr>
            <p:ph type="sldNum" sz="quarter" idx="12"/>
          </p:nvPr>
        </p:nvSpPr>
        <p:spPr/>
        <p:txBody>
          <a:bodyPr/>
          <a:lstStyle/>
          <a:p>
            <a:fld id="{156BCAEE-3459-D44E-B08F-F9E8C64A0018}" type="slidenum">
              <a:rPr lang="en-US" smtClean="0"/>
              <a:pPr/>
              <a:t>11</a:t>
            </a:fld>
            <a:endParaRPr lang="en-US" dirty="0"/>
          </a:p>
        </p:txBody>
      </p:sp>
    </p:spTree>
    <p:extLst>
      <p:ext uri="{BB962C8B-B14F-4D97-AF65-F5344CB8AC3E}">
        <p14:creationId xmlns:p14="http://schemas.microsoft.com/office/powerpoint/2010/main" val="157231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C4C5D-7C2C-4DDD-8668-0CCB622FEADE}"/>
              </a:ext>
            </a:extLst>
          </p:cNvPr>
          <p:cNvSpPr>
            <a:spLocks noGrp="1"/>
          </p:cNvSpPr>
          <p:nvPr>
            <p:ph type="title"/>
          </p:nvPr>
        </p:nvSpPr>
        <p:spPr/>
        <p:txBody>
          <a:bodyPr>
            <a:normAutofit fontScale="90000"/>
          </a:bodyPr>
          <a:lstStyle/>
          <a:p>
            <a:pPr algn="ctr"/>
            <a:r>
              <a:rPr lang="nl-NL" dirty="0"/>
              <a:t>Sturen op consequenties</a:t>
            </a:r>
          </a:p>
        </p:txBody>
      </p:sp>
      <p:sp>
        <p:nvSpPr>
          <p:cNvPr id="3" name="Tijdelijke aanduiding voor inhoud 2">
            <a:extLst>
              <a:ext uri="{FF2B5EF4-FFF2-40B4-BE49-F238E27FC236}">
                <a16:creationId xmlns:a16="http://schemas.microsoft.com/office/drawing/2014/main" id="{9EBE8D40-F48D-432F-A417-8AD2B0AD3C47}"/>
              </a:ext>
            </a:extLst>
          </p:cNvPr>
          <p:cNvSpPr>
            <a:spLocks noGrp="1"/>
          </p:cNvSpPr>
          <p:nvPr>
            <p:ph idx="1"/>
          </p:nvPr>
        </p:nvSpPr>
        <p:spPr/>
        <p:txBody>
          <a:bodyPr>
            <a:normAutofit lnSpcReduction="10000"/>
          </a:bodyPr>
          <a:lstStyle/>
          <a:p>
            <a:r>
              <a:rPr lang="nl-NL" dirty="0"/>
              <a:t>Feedback</a:t>
            </a:r>
          </a:p>
          <a:p>
            <a:pPr lvl="1"/>
            <a:r>
              <a:rPr lang="nl-NL" dirty="0"/>
              <a:t>De directie en leidinggevenden hebben hierin een belangrijke rol; </a:t>
            </a:r>
          </a:p>
          <a:p>
            <a:pPr lvl="1"/>
            <a:r>
              <a:rPr lang="nl-NL" dirty="0"/>
              <a:t>Door middel van complimenteren</a:t>
            </a:r>
          </a:p>
          <a:p>
            <a:pPr lvl="1"/>
            <a:r>
              <a:rPr lang="nl-NL" dirty="0"/>
              <a:t>In het kader van leren.</a:t>
            </a:r>
          </a:p>
          <a:p>
            <a:pPr lvl="1"/>
            <a:r>
              <a:rPr lang="nl-NL" dirty="0"/>
              <a:t>Beleid en procedure </a:t>
            </a:r>
          </a:p>
          <a:p>
            <a:r>
              <a:rPr lang="nl-NL" dirty="0"/>
              <a:t>Inschatten Risico’s</a:t>
            </a:r>
          </a:p>
          <a:p>
            <a:pPr lvl="1"/>
            <a:r>
              <a:rPr lang="nl-NL" dirty="0"/>
              <a:t>Spijtoptanten.</a:t>
            </a:r>
          </a:p>
          <a:p>
            <a:endParaRPr lang="nl-NL" dirty="0"/>
          </a:p>
          <a:p>
            <a:endParaRPr lang="nl-NL" dirty="0"/>
          </a:p>
        </p:txBody>
      </p:sp>
      <p:sp>
        <p:nvSpPr>
          <p:cNvPr id="4" name="Tijdelijke aanduiding voor datum 3">
            <a:extLst>
              <a:ext uri="{FF2B5EF4-FFF2-40B4-BE49-F238E27FC236}">
                <a16:creationId xmlns:a16="http://schemas.microsoft.com/office/drawing/2014/main" id="{E4663392-317F-4E66-8719-FB803DDD8A54}"/>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8D0D79BD-DBC1-49DE-B941-890AF4088B6C}"/>
              </a:ext>
            </a:extLst>
          </p:cNvPr>
          <p:cNvSpPr>
            <a:spLocks noGrp="1"/>
          </p:cNvSpPr>
          <p:nvPr>
            <p:ph type="sldNum" sz="quarter" idx="12"/>
          </p:nvPr>
        </p:nvSpPr>
        <p:spPr/>
        <p:txBody>
          <a:bodyPr/>
          <a:lstStyle/>
          <a:p>
            <a:fld id="{156BCAEE-3459-D44E-B08F-F9E8C64A0018}" type="slidenum">
              <a:rPr lang="en-US" smtClean="0"/>
              <a:pPr/>
              <a:t>12</a:t>
            </a:fld>
            <a:endParaRPr lang="en-US" dirty="0"/>
          </a:p>
        </p:txBody>
      </p:sp>
    </p:spTree>
    <p:extLst>
      <p:ext uri="{BB962C8B-B14F-4D97-AF65-F5344CB8AC3E}">
        <p14:creationId xmlns:p14="http://schemas.microsoft.com/office/powerpoint/2010/main" val="297800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01519-C89E-4EC7-84E7-4C5257CC77DD}"/>
              </a:ext>
            </a:extLst>
          </p:cNvPr>
          <p:cNvSpPr>
            <a:spLocks noGrp="1"/>
          </p:cNvSpPr>
          <p:nvPr>
            <p:ph type="title"/>
          </p:nvPr>
        </p:nvSpPr>
        <p:spPr/>
        <p:txBody>
          <a:bodyPr>
            <a:normAutofit fontScale="90000"/>
          </a:bodyPr>
          <a:lstStyle/>
          <a:p>
            <a:pPr algn="ctr"/>
            <a:r>
              <a:rPr lang="nl-NL" dirty="0"/>
              <a:t>Beïnvloeden we gedrag; gebruik </a:t>
            </a:r>
            <a:r>
              <a:rPr lang="nl-NL"/>
              <a:t>de consequenties</a:t>
            </a:r>
            <a:endParaRPr lang="nl-NL" dirty="0"/>
          </a:p>
        </p:txBody>
      </p:sp>
      <p:sp>
        <p:nvSpPr>
          <p:cNvPr id="3" name="Tijdelijke aanduiding voor inhoud 2">
            <a:extLst>
              <a:ext uri="{FF2B5EF4-FFF2-40B4-BE49-F238E27FC236}">
                <a16:creationId xmlns:a16="http://schemas.microsoft.com/office/drawing/2014/main" id="{92EC6296-43BA-46B0-A0DB-00314D216F79}"/>
              </a:ext>
            </a:extLst>
          </p:cNvPr>
          <p:cNvSpPr>
            <a:spLocks noGrp="1"/>
          </p:cNvSpPr>
          <p:nvPr>
            <p:ph idx="1"/>
          </p:nvPr>
        </p:nvSpPr>
        <p:spPr/>
        <p:txBody>
          <a:bodyPr>
            <a:normAutofit/>
          </a:bodyPr>
          <a:lstStyle/>
          <a:p>
            <a:endParaRPr lang="nl-NL" dirty="0"/>
          </a:p>
        </p:txBody>
      </p:sp>
      <p:sp>
        <p:nvSpPr>
          <p:cNvPr id="4" name="Tijdelijke aanduiding voor datum 3">
            <a:extLst>
              <a:ext uri="{FF2B5EF4-FFF2-40B4-BE49-F238E27FC236}">
                <a16:creationId xmlns:a16="http://schemas.microsoft.com/office/drawing/2014/main" id="{3AF3839E-3D76-4997-94A7-1FDA6D0FB1D4}"/>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2AF4A223-2628-4921-B833-EEF6FE6A27F8}"/>
              </a:ext>
            </a:extLst>
          </p:cNvPr>
          <p:cNvSpPr>
            <a:spLocks noGrp="1"/>
          </p:cNvSpPr>
          <p:nvPr>
            <p:ph type="sldNum" sz="quarter" idx="12"/>
          </p:nvPr>
        </p:nvSpPr>
        <p:spPr/>
        <p:txBody>
          <a:bodyPr/>
          <a:lstStyle/>
          <a:p>
            <a:fld id="{156BCAEE-3459-D44E-B08F-F9E8C64A0018}" type="slidenum">
              <a:rPr lang="en-US" smtClean="0"/>
              <a:pPr/>
              <a:t>13</a:t>
            </a:fld>
            <a:endParaRPr lang="en-US" dirty="0"/>
          </a:p>
        </p:txBody>
      </p:sp>
      <p:pic>
        <p:nvPicPr>
          <p:cNvPr id="7" name="Afbeelding 6">
            <a:extLst>
              <a:ext uri="{FF2B5EF4-FFF2-40B4-BE49-F238E27FC236}">
                <a16:creationId xmlns:a16="http://schemas.microsoft.com/office/drawing/2014/main" id="{D40AEA7A-4D7B-42F9-B79E-074B3F10D96E}"/>
              </a:ext>
            </a:extLst>
          </p:cNvPr>
          <p:cNvPicPr>
            <a:picLocks noChangeAspect="1"/>
          </p:cNvPicPr>
          <p:nvPr/>
        </p:nvPicPr>
        <p:blipFill>
          <a:blip r:embed="rId3"/>
          <a:stretch>
            <a:fillRect/>
          </a:stretch>
        </p:blipFill>
        <p:spPr>
          <a:xfrm>
            <a:off x="2691779" y="2100011"/>
            <a:ext cx="3760442" cy="2494612"/>
          </a:xfrm>
          <a:prstGeom prst="rect">
            <a:avLst/>
          </a:prstGeom>
        </p:spPr>
      </p:pic>
    </p:spTree>
    <p:extLst>
      <p:ext uri="{BB962C8B-B14F-4D97-AF65-F5344CB8AC3E}">
        <p14:creationId xmlns:p14="http://schemas.microsoft.com/office/powerpoint/2010/main" val="2152625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C83FB36E-78B2-4268-979D-54F29C9C9AD2}"/>
              </a:ext>
            </a:extLst>
          </p:cNvPr>
          <p:cNvSpPr>
            <a:spLocks noGrp="1"/>
          </p:cNvSpPr>
          <p:nvPr>
            <p:ph type="sldNum" sz="quarter" idx="12"/>
          </p:nvPr>
        </p:nvSpPr>
        <p:spPr/>
        <p:txBody>
          <a:bodyPr/>
          <a:lstStyle/>
          <a:p>
            <a:fld id="{156BCAEE-3459-D44E-B08F-F9E8C64A0018}" type="slidenum">
              <a:rPr lang="en-US" smtClean="0"/>
              <a:pPr/>
              <a:t>14</a:t>
            </a:fld>
            <a:endParaRPr lang="en-US" dirty="0"/>
          </a:p>
        </p:txBody>
      </p:sp>
      <p:sp>
        <p:nvSpPr>
          <p:cNvPr id="4" name="Tijdelijke aanduiding voor datum 3">
            <a:extLst>
              <a:ext uri="{FF2B5EF4-FFF2-40B4-BE49-F238E27FC236}">
                <a16:creationId xmlns:a16="http://schemas.microsoft.com/office/drawing/2014/main" id="{48B3C882-EDD4-45AD-840E-FC18E8120CC2}"/>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9" name="Tekstvak 8">
            <a:extLst>
              <a:ext uri="{FF2B5EF4-FFF2-40B4-BE49-F238E27FC236}">
                <a16:creationId xmlns:a16="http://schemas.microsoft.com/office/drawing/2014/main" id="{1BFF55F3-43F6-416A-A1DE-035B1A3DA4AF}"/>
              </a:ext>
            </a:extLst>
          </p:cNvPr>
          <p:cNvSpPr txBox="1"/>
          <p:nvPr/>
        </p:nvSpPr>
        <p:spPr>
          <a:xfrm>
            <a:off x="172016" y="1775792"/>
            <a:ext cx="2078415" cy="400110"/>
          </a:xfrm>
          <a:prstGeom prst="rect">
            <a:avLst/>
          </a:prstGeom>
          <a:noFill/>
        </p:spPr>
        <p:txBody>
          <a:bodyPr wrap="square" rtlCol="0">
            <a:spAutoFit/>
          </a:bodyPr>
          <a:lstStyle/>
          <a:p>
            <a:r>
              <a:rPr lang="nl-NL" sz="2000" b="1" dirty="0"/>
              <a:t>Antecedenten</a:t>
            </a:r>
          </a:p>
        </p:txBody>
      </p:sp>
      <p:sp>
        <p:nvSpPr>
          <p:cNvPr id="10" name="Tekstvak 9">
            <a:extLst>
              <a:ext uri="{FF2B5EF4-FFF2-40B4-BE49-F238E27FC236}">
                <a16:creationId xmlns:a16="http://schemas.microsoft.com/office/drawing/2014/main" id="{00F1607E-D3F9-48D9-9D55-9D094D5732B6}"/>
              </a:ext>
            </a:extLst>
          </p:cNvPr>
          <p:cNvSpPr txBox="1"/>
          <p:nvPr/>
        </p:nvSpPr>
        <p:spPr>
          <a:xfrm>
            <a:off x="2940732" y="1775792"/>
            <a:ext cx="2125116" cy="400110"/>
          </a:xfrm>
          <a:prstGeom prst="rect">
            <a:avLst/>
          </a:prstGeom>
          <a:noFill/>
        </p:spPr>
        <p:txBody>
          <a:bodyPr wrap="square" rtlCol="0">
            <a:spAutoFit/>
          </a:bodyPr>
          <a:lstStyle/>
          <a:p>
            <a:r>
              <a:rPr lang="nl-NL" sz="2000" b="1" dirty="0"/>
              <a:t>Gedrag/</a:t>
            </a:r>
            <a:r>
              <a:rPr lang="nl-NL" sz="2000" b="1" dirty="0" err="1"/>
              <a:t>Behavior</a:t>
            </a:r>
            <a:r>
              <a:rPr lang="nl-NL" sz="2000" b="1" dirty="0"/>
              <a:t>)</a:t>
            </a:r>
          </a:p>
        </p:txBody>
      </p:sp>
      <p:sp>
        <p:nvSpPr>
          <p:cNvPr id="11" name="Tekstvak 10">
            <a:extLst>
              <a:ext uri="{FF2B5EF4-FFF2-40B4-BE49-F238E27FC236}">
                <a16:creationId xmlns:a16="http://schemas.microsoft.com/office/drawing/2014/main" id="{39BA3F8C-BF14-47F7-88C2-9636C1A4F27C}"/>
              </a:ext>
            </a:extLst>
          </p:cNvPr>
          <p:cNvSpPr txBox="1"/>
          <p:nvPr/>
        </p:nvSpPr>
        <p:spPr>
          <a:xfrm>
            <a:off x="6432300" y="1733531"/>
            <a:ext cx="1800225" cy="400110"/>
          </a:xfrm>
          <a:prstGeom prst="rect">
            <a:avLst/>
          </a:prstGeom>
          <a:noFill/>
        </p:spPr>
        <p:txBody>
          <a:bodyPr wrap="square" rtlCol="0">
            <a:spAutoFit/>
          </a:bodyPr>
          <a:lstStyle/>
          <a:p>
            <a:r>
              <a:rPr lang="nl-NL" sz="2000" b="1" dirty="0"/>
              <a:t>Consequenties</a:t>
            </a:r>
          </a:p>
        </p:txBody>
      </p:sp>
      <p:sp>
        <p:nvSpPr>
          <p:cNvPr id="7" name="Tekstvak 6">
            <a:extLst>
              <a:ext uri="{FF2B5EF4-FFF2-40B4-BE49-F238E27FC236}">
                <a16:creationId xmlns:a16="http://schemas.microsoft.com/office/drawing/2014/main" id="{8DD0BB5A-3740-415C-BAEE-041584E137BD}"/>
              </a:ext>
            </a:extLst>
          </p:cNvPr>
          <p:cNvSpPr txBox="1"/>
          <p:nvPr/>
        </p:nvSpPr>
        <p:spPr>
          <a:xfrm>
            <a:off x="172016" y="2512392"/>
            <a:ext cx="2228047" cy="830997"/>
          </a:xfrm>
          <a:prstGeom prst="rect">
            <a:avLst/>
          </a:prstGeom>
          <a:noFill/>
        </p:spPr>
        <p:txBody>
          <a:bodyPr wrap="square" rtlCol="0">
            <a:spAutoFit/>
          </a:bodyPr>
          <a:lstStyle/>
          <a:p>
            <a:r>
              <a:rPr lang="nl-NL" sz="1200" dirty="0"/>
              <a:t>Prikkels waarmee we gedrag vooraf hopen te beïnvloeden; regels, procesbeschrijving, werkafspraken, planning etc.</a:t>
            </a:r>
          </a:p>
        </p:txBody>
      </p:sp>
      <p:sp>
        <p:nvSpPr>
          <p:cNvPr id="12" name="Tekstvak 11">
            <a:extLst>
              <a:ext uri="{FF2B5EF4-FFF2-40B4-BE49-F238E27FC236}">
                <a16:creationId xmlns:a16="http://schemas.microsoft.com/office/drawing/2014/main" id="{AC1F6CAE-BC12-4A1A-8B68-C8B8BF8A2DA5}"/>
              </a:ext>
            </a:extLst>
          </p:cNvPr>
          <p:cNvSpPr txBox="1"/>
          <p:nvPr/>
        </p:nvSpPr>
        <p:spPr>
          <a:xfrm>
            <a:off x="3032145" y="2537067"/>
            <a:ext cx="2055587" cy="276999"/>
          </a:xfrm>
          <a:prstGeom prst="rect">
            <a:avLst/>
          </a:prstGeom>
          <a:noFill/>
        </p:spPr>
        <p:txBody>
          <a:bodyPr wrap="square" rtlCol="0">
            <a:spAutoFit/>
          </a:bodyPr>
          <a:lstStyle/>
          <a:p>
            <a:r>
              <a:rPr lang="nl-NL" sz="1200" dirty="0"/>
              <a:t>Het (gewenste) gedrag zelf</a:t>
            </a:r>
          </a:p>
        </p:txBody>
      </p:sp>
      <p:sp>
        <p:nvSpPr>
          <p:cNvPr id="13" name="Tekstvak 12">
            <a:extLst>
              <a:ext uri="{FF2B5EF4-FFF2-40B4-BE49-F238E27FC236}">
                <a16:creationId xmlns:a16="http://schemas.microsoft.com/office/drawing/2014/main" id="{C49C4148-F726-496C-A43E-F0C8A71AA3A1}"/>
              </a:ext>
            </a:extLst>
          </p:cNvPr>
          <p:cNvSpPr txBox="1"/>
          <p:nvPr/>
        </p:nvSpPr>
        <p:spPr>
          <a:xfrm>
            <a:off x="6218390" y="2409625"/>
            <a:ext cx="2228047" cy="646331"/>
          </a:xfrm>
          <a:prstGeom prst="rect">
            <a:avLst/>
          </a:prstGeom>
          <a:noFill/>
        </p:spPr>
        <p:txBody>
          <a:bodyPr wrap="square" rtlCol="0">
            <a:spAutoFit/>
          </a:bodyPr>
          <a:lstStyle/>
          <a:p>
            <a:r>
              <a:rPr lang="nl-NL" sz="1200" dirty="0"/>
              <a:t>Wat er volgt na het vertonen van het (gewenste ) gedrag; belonen, negeren, boetes, straffen</a:t>
            </a:r>
          </a:p>
        </p:txBody>
      </p:sp>
      <p:sp>
        <p:nvSpPr>
          <p:cNvPr id="14" name="Tekstvak 13">
            <a:extLst>
              <a:ext uri="{FF2B5EF4-FFF2-40B4-BE49-F238E27FC236}">
                <a16:creationId xmlns:a16="http://schemas.microsoft.com/office/drawing/2014/main" id="{D1721FB5-4474-4E32-BCF0-0FCC1289DC44}"/>
              </a:ext>
            </a:extLst>
          </p:cNvPr>
          <p:cNvSpPr txBox="1"/>
          <p:nvPr/>
        </p:nvSpPr>
        <p:spPr>
          <a:xfrm>
            <a:off x="1207129" y="4272582"/>
            <a:ext cx="6201624" cy="276999"/>
          </a:xfrm>
          <a:prstGeom prst="rect">
            <a:avLst/>
          </a:prstGeom>
          <a:noFill/>
        </p:spPr>
        <p:txBody>
          <a:bodyPr wrap="square" rtlCol="0">
            <a:spAutoFit/>
          </a:bodyPr>
          <a:lstStyle/>
          <a:p>
            <a:r>
              <a:rPr lang="nl-NL" sz="1200" dirty="0"/>
              <a:t>De gevolgen van huidige of vroeger gedrag hebben de grootse invloed op ons toekomstig gedrag</a:t>
            </a:r>
          </a:p>
        </p:txBody>
      </p:sp>
      <p:sp>
        <p:nvSpPr>
          <p:cNvPr id="15" name="Pijl: rechts 14">
            <a:extLst>
              <a:ext uri="{FF2B5EF4-FFF2-40B4-BE49-F238E27FC236}">
                <a16:creationId xmlns:a16="http://schemas.microsoft.com/office/drawing/2014/main" id="{DA0E0930-8F7C-4E03-942D-AB82EF03A997}"/>
              </a:ext>
            </a:extLst>
          </p:cNvPr>
          <p:cNvSpPr/>
          <p:nvPr/>
        </p:nvSpPr>
        <p:spPr>
          <a:xfrm>
            <a:off x="1876239" y="174432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Pijl: rechts 17">
            <a:extLst>
              <a:ext uri="{FF2B5EF4-FFF2-40B4-BE49-F238E27FC236}">
                <a16:creationId xmlns:a16="http://schemas.microsoft.com/office/drawing/2014/main" id="{D2D65842-8F07-45A7-A31C-A495AB88EE1D}"/>
              </a:ext>
            </a:extLst>
          </p:cNvPr>
          <p:cNvSpPr/>
          <p:nvPr/>
        </p:nvSpPr>
        <p:spPr>
          <a:xfrm>
            <a:off x="5140711" y="169127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Pijl: gebogen omhoog 20">
            <a:extLst>
              <a:ext uri="{FF2B5EF4-FFF2-40B4-BE49-F238E27FC236}">
                <a16:creationId xmlns:a16="http://schemas.microsoft.com/office/drawing/2014/main" id="{D11363FB-EEF3-40FD-A15E-9F862012A612}"/>
              </a:ext>
            </a:extLst>
          </p:cNvPr>
          <p:cNvSpPr/>
          <p:nvPr/>
        </p:nvSpPr>
        <p:spPr>
          <a:xfrm flipH="1">
            <a:off x="606581" y="3427971"/>
            <a:ext cx="3585173" cy="73152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3" name="Pijl: gebogen omhoog 22">
            <a:extLst>
              <a:ext uri="{FF2B5EF4-FFF2-40B4-BE49-F238E27FC236}">
                <a16:creationId xmlns:a16="http://schemas.microsoft.com/office/drawing/2014/main" id="{76817D23-F346-4865-B260-2434912BCADB}"/>
              </a:ext>
            </a:extLst>
          </p:cNvPr>
          <p:cNvSpPr/>
          <p:nvPr/>
        </p:nvSpPr>
        <p:spPr>
          <a:xfrm rot="16200000" flipH="1">
            <a:off x="5571654" y="2293395"/>
            <a:ext cx="697117" cy="3224542"/>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354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4BAB7E8-6153-418B-B651-B9F55953B472}"/>
              </a:ext>
            </a:extLst>
          </p:cNvPr>
          <p:cNvSpPr>
            <a:spLocks noGrp="1"/>
          </p:cNvSpPr>
          <p:nvPr>
            <p:ph idx="1"/>
          </p:nvPr>
        </p:nvSpPr>
        <p:spPr/>
        <p:txBody>
          <a:bodyPr/>
          <a:lstStyle/>
          <a:p>
            <a:pPr marL="0" indent="0">
              <a:buNone/>
            </a:pPr>
            <a:r>
              <a:rPr lang="nl-NL" dirty="0"/>
              <a:t>		 		</a:t>
            </a:r>
          </a:p>
          <a:p>
            <a:endParaRPr lang="nl-NL" dirty="0"/>
          </a:p>
          <a:p>
            <a:pPr marL="0" indent="0">
              <a:buNone/>
            </a:pPr>
            <a:r>
              <a:rPr lang="nl-NL" dirty="0"/>
              <a:t>				</a:t>
            </a:r>
          </a:p>
        </p:txBody>
      </p:sp>
      <p:pic>
        <p:nvPicPr>
          <p:cNvPr id="34" name="Afbeelding 33">
            <a:extLst>
              <a:ext uri="{FF2B5EF4-FFF2-40B4-BE49-F238E27FC236}">
                <a16:creationId xmlns:a16="http://schemas.microsoft.com/office/drawing/2014/main" id="{DE08D8B1-1C82-4742-A9E3-25044D46BD7B}"/>
              </a:ext>
            </a:extLst>
          </p:cNvPr>
          <p:cNvPicPr>
            <a:picLocks noChangeAspect="1"/>
          </p:cNvPicPr>
          <p:nvPr/>
        </p:nvPicPr>
        <p:blipFill>
          <a:blip r:embed="rId3"/>
          <a:stretch>
            <a:fillRect/>
          </a:stretch>
        </p:blipFill>
        <p:spPr>
          <a:xfrm>
            <a:off x="7635172" y="2673007"/>
            <a:ext cx="410802" cy="389462"/>
          </a:xfrm>
          <a:prstGeom prst="rect">
            <a:avLst/>
          </a:prstGeom>
        </p:spPr>
      </p:pic>
      <p:pic>
        <p:nvPicPr>
          <p:cNvPr id="35" name="Afbeelding 34">
            <a:extLst>
              <a:ext uri="{FF2B5EF4-FFF2-40B4-BE49-F238E27FC236}">
                <a16:creationId xmlns:a16="http://schemas.microsoft.com/office/drawing/2014/main" id="{4505F135-AA2C-4E2F-B521-63B8ECDF9886}"/>
              </a:ext>
            </a:extLst>
          </p:cNvPr>
          <p:cNvPicPr>
            <a:picLocks noChangeAspect="1"/>
          </p:cNvPicPr>
          <p:nvPr/>
        </p:nvPicPr>
        <p:blipFill>
          <a:blip r:embed="rId4"/>
          <a:stretch>
            <a:fillRect/>
          </a:stretch>
        </p:blipFill>
        <p:spPr>
          <a:xfrm>
            <a:off x="7633260" y="3759211"/>
            <a:ext cx="412713" cy="389462"/>
          </a:xfrm>
          <a:prstGeom prst="rect">
            <a:avLst/>
          </a:prstGeom>
        </p:spPr>
      </p:pic>
      <p:pic>
        <p:nvPicPr>
          <p:cNvPr id="36" name="Afbeelding 35">
            <a:extLst>
              <a:ext uri="{FF2B5EF4-FFF2-40B4-BE49-F238E27FC236}">
                <a16:creationId xmlns:a16="http://schemas.microsoft.com/office/drawing/2014/main" id="{E8E21C70-2AEA-415A-8A57-77C9A76D6B12}"/>
              </a:ext>
            </a:extLst>
          </p:cNvPr>
          <p:cNvPicPr>
            <a:picLocks noChangeAspect="1"/>
          </p:cNvPicPr>
          <p:nvPr/>
        </p:nvPicPr>
        <p:blipFill>
          <a:blip r:embed="rId5"/>
          <a:stretch>
            <a:fillRect/>
          </a:stretch>
        </p:blipFill>
        <p:spPr>
          <a:xfrm>
            <a:off x="7635172" y="2116317"/>
            <a:ext cx="365105" cy="349231"/>
          </a:xfrm>
          <a:prstGeom prst="rect">
            <a:avLst/>
          </a:prstGeom>
        </p:spPr>
      </p:pic>
      <p:pic>
        <p:nvPicPr>
          <p:cNvPr id="37" name="Afbeelding 36">
            <a:extLst>
              <a:ext uri="{FF2B5EF4-FFF2-40B4-BE49-F238E27FC236}">
                <a16:creationId xmlns:a16="http://schemas.microsoft.com/office/drawing/2014/main" id="{E0F39AC9-8441-46F3-97E5-F6E89499BD12}"/>
              </a:ext>
            </a:extLst>
          </p:cNvPr>
          <p:cNvPicPr>
            <a:picLocks noChangeAspect="1"/>
          </p:cNvPicPr>
          <p:nvPr/>
        </p:nvPicPr>
        <p:blipFill>
          <a:blip r:embed="rId6"/>
          <a:stretch>
            <a:fillRect/>
          </a:stretch>
        </p:blipFill>
        <p:spPr>
          <a:xfrm>
            <a:off x="7656508" y="3116326"/>
            <a:ext cx="389465" cy="440265"/>
          </a:xfrm>
          <a:prstGeom prst="rect">
            <a:avLst/>
          </a:prstGeom>
        </p:spPr>
      </p:pic>
      <p:pic>
        <p:nvPicPr>
          <p:cNvPr id="4" name="Afbeelding 3">
            <a:extLst>
              <a:ext uri="{FF2B5EF4-FFF2-40B4-BE49-F238E27FC236}">
                <a16:creationId xmlns:a16="http://schemas.microsoft.com/office/drawing/2014/main" id="{1DC190AD-5DED-4796-91C1-8E6796289319}"/>
              </a:ext>
            </a:extLst>
          </p:cNvPr>
          <p:cNvPicPr>
            <a:picLocks noChangeAspect="1"/>
          </p:cNvPicPr>
          <p:nvPr/>
        </p:nvPicPr>
        <p:blipFill>
          <a:blip r:embed="rId7"/>
          <a:stretch>
            <a:fillRect/>
          </a:stretch>
        </p:blipFill>
        <p:spPr>
          <a:xfrm>
            <a:off x="457200" y="1969323"/>
            <a:ext cx="7081545" cy="2320016"/>
          </a:xfrm>
          <a:prstGeom prst="rect">
            <a:avLst/>
          </a:prstGeom>
        </p:spPr>
      </p:pic>
    </p:spTree>
    <p:extLst>
      <p:ext uri="{BB962C8B-B14F-4D97-AF65-F5344CB8AC3E}">
        <p14:creationId xmlns:p14="http://schemas.microsoft.com/office/powerpoint/2010/main" val="1336306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60052-2DCB-4191-9A2B-7093FE999382}"/>
              </a:ext>
            </a:extLst>
          </p:cNvPr>
          <p:cNvSpPr>
            <a:spLocks noGrp="1"/>
          </p:cNvSpPr>
          <p:nvPr>
            <p:ph type="title"/>
          </p:nvPr>
        </p:nvSpPr>
        <p:spPr/>
        <p:txBody>
          <a:bodyPr>
            <a:normAutofit fontScale="90000"/>
          </a:bodyPr>
          <a:lstStyle/>
          <a:p>
            <a:pPr algn="ctr"/>
            <a:r>
              <a:rPr lang="nl-NL" dirty="0"/>
              <a:t>Effecten beïnvloeden van gedrag</a:t>
            </a:r>
          </a:p>
        </p:txBody>
      </p:sp>
      <p:sp>
        <p:nvSpPr>
          <p:cNvPr id="3" name="Tijdelijke aanduiding voor inhoud 2">
            <a:extLst>
              <a:ext uri="{FF2B5EF4-FFF2-40B4-BE49-F238E27FC236}">
                <a16:creationId xmlns:a16="http://schemas.microsoft.com/office/drawing/2014/main" id="{72E0EAFD-33E7-466F-B6F3-4548BCF00E5A}"/>
              </a:ext>
            </a:extLst>
          </p:cNvPr>
          <p:cNvSpPr>
            <a:spLocks noGrp="1"/>
          </p:cNvSpPr>
          <p:nvPr>
            <p:ph idx="1"/>
          </p:nvPr>
        </p:nvSpPr>
        <p:spPr/>
        <p:txBody>
          <a:bodyPr/>
          <a:lstStyle/>
          <a:p>
            <a:r>
              <a:rPr lang="nl-NL" dirty="0"/>
              <a:t>Aanpakken van de consequenties is 80% effectiever is dan het aanpakken van antecedenten;</a:t>
            </a:r>
          </a:p>
          <a:p>
            <a:r>
              <a:rPr lang="nl-NL" dirty="0"/>
              <a:t>Binnen consequenties zijn beloningen weer 80% effectiever dan straffen.</a:t>
            </a:r>
          </a:p>
        </p:txBody>
      </p:sp>
      <p:sp>
        <p:nvSpPr>
          <p:cNvPr id="4" name="Tijdelijke aanduiding voor datum 3">
            <a:extLst>
              <a:ext uri="{FF2B5EF4-FFF2-40B4-BE49-F238E27FC236}">
                <a16:creationId xmlns:a16="http://schemas.microsoft.com/office/drawing/2014/main" id="{0B231E4A-B8B9-43C9-A678-C98E62FF0A36}"/>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81D71C1D-DC92-4E8B-A85C-19667145FC3A}"/>
              </a:ext>
            </a:extLst>
          </p:cNvPr>
          <p:cNvSpPr>
            <a:spLocks noGrp="1"/>
          </p:cNvSpPr>
          <p:nvPr>
            <p:ph type="sldNum" sz="quarter" idx="12"/>
          </p:nvPr>
        </p:nvSpPr>
        <p:spPr/>
        <p:txBody>
          <a:bodyPr/>
          <a:lstStyle/>
          <a:p>
            <a:fld id="{156BCAEE-3459-D44E-B08F-F9E8C64A0018}" type="slidenum">
              <a:rPr lang="en-US" smtClean="0"/>
              <a:pPr/>
              <a:t>16</a:t>
            </a:fld>
            <a:endParaRPr lang="en-US" dirty="0"/>
          </a:p>
        </p:txBody>
      </p:sp>
    </p:spTree>
    <p:extLst>
      <p:ext uri="{BB962C8B-B14F-4D97-AF65-F5344CB8AC3E}">
        <p14:creationId xmlns:p14="http://schemas.microsoft.com/office/powerpoint/2010/main" val="200678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25E17-76BA-4119-AEF4-7ECB03595C24}"/>
              </a:ext>
            </a:extLst>
          </p:cNvPr>
          <p:cNvSpPr>
            <a:spLocks noGrp="1"/>
          </p:cNvSpPr>
          <p:nvPr>
            <p:ph type="title"/>
          </p:nvPr>
        </p:nvSpPr>
        <p:spPr/>
        <p:txBody>
          <a:bodyPr>
            <a:normAutofit fontScale="90000"/>
          </a:bodyPr>
          <a:lstStyle/>
          <a:p>
            <a:r>
              <a:rPr lang="nl-NL" dirty="0"/>
              <a:t>Hoe doe je dat? Stimuleren op veilig gedrag</a:t>
            </a:r>
          </a:p>
        </p:txBody>
      </p:sp>
      <p:sp>
        <p:nvSpPr>
          <p:cNvPr id="3" name="Tijdelijke aanduiding voor inhoud 2">
            <a:extLst>
              <a:ext uri="{FF2B5EF4-FFF2-40B4-BE49-F238E27FC236}">
                <a16:creationId xmlns:a16="http://schemas.microsoft.com/office/drawing/2014/main" id="{40D5EB81-9E0D-424E-A8A2-253996D24BEA}"/>
              </a:ext>
            </a:extLst>
          </p:cNvPr>
          <p:cNvSpPr>
            <a:spLocks noGrp="1"/>
          </p:cNvSpPr>
          <p:nvPr>
            <p:ph idx="1"/>
          </p:nvPr>
        </p:nvSpPr>
        <p:spPr/>
        <p:txBody>
          <a:bodyPr>
            <a:normAutofit fontScale="77500" lnSpcReduction="20000"/>
          </a:bodyPr>
          <a:lstStyle/>
          <a:p>
            <a:r>
              <a:rPr lang="nl-NL" dirty="0"/>
              <a:t>Belonen door compliment</a:t>
            </a:r>
          </a:p>
          <a:p>
            <a:pPr lvl="1"/>
            <a:r>
              <a:rPr lang="nl-NL" dirty="0"/>
              <a:t>Bekrachtigen voorbeeldgedrag</a:t>
            </a:r>
          </a:p>
          <a:p>
            <a:r>
              <a:rPr lang="nl-NL" dirty="0"/>
              <a:t>Constructieve feedback (aanspreken)</a:t>
            </a:r>
          </a:p>
          <a:p>
            <a:pPr lvl="1"/>
            <a:r>
              <a:rPr lang="nl-NL" dirty="0"/>
              <a:t>Vragen om uitleg/verklaring?</a:t>
            </a:r>
          </a:p>
          <a:p>
            <a:pPr lvl="2"/>
            <a:r>
              <a:rPr lang="nl-NL" dirty="0"/>
              <a:t>Wat zeg je; wat of waarom</a:t>
            </a:r>
          </a:p>
          <a:p>
            <a:pPr lvl="2"/>
            <a:r>
              <a:rPr lang="nl-NL" dirty="0"/>
              <a:t>Hoe zeg je het; de toon</a:t>
            </a:r>
          </a:p>
          <a:p>
            <a:pPr lvl="1"/>
            <a:r>
              <a:rPr lang="nl-NL" dirty="0"/>
              <a:t>Plaatsen van een opmerking</a:t>
            </a:r>
          </a:p>
          <a:p>
            <a:r>
              <a:rPr lang="nl-NL" dirty="0"/>
              <a:t>Melding maken</a:t>
            </a:r>
          </a:p>
          <a:p>
            <a:r>
              <a:rPr lang="nl-NL" dirty="0"/>
              <a:t>Registreren</a:t>
            </a:r>
          </a:p>
          <a:p>
            <a:r>
              <a:rPr lang="nl-NL" dirty="0"/>
              <a:t>Inrichten werkplaats (nudging)</a:t>
            </a:r>
          </a:p>
          <a:p>
            <a:endParaRPr lang="nl-NL" dirty="0"/>
          </a:p>
          <a:p>
            <a:endParaRPr lang="nl-NL" dirty="0"/>
          </a:p>
        </p:txBody>
      </p:sp>
      <p:sp>
        <p:nvSpPr>
          <p:cNvPr id="4" name="Tijdelijke aanduiding voor datum 3">
            <a:extLst>
              <a:ext uri="{FF2B5EF4-FFF2-40B4-BE49-F238E27FC236}">
                <a16:creationId xmlns:a16="http://schemas.microsoft.com/office/drawing/2014/main" id="{7BE5E27F-DFC4-4796-A38A-2C02A8782FC9}"/>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00D969D1-C93E-4BCA-B3FA-2F96D1ABA59E}"/>
              </a:ext>
            </a:extLst>
          </p:cNvPr>
          <p:cNvSpPr>
            <a:spLocks noGrp="1"/>
          </p:cNvSpPr>
          <p:nvPr>
            <p:ph type="sldNum" sz="quarter" idx="12"/>
          </p:nvPr>
        </p:nvSpPr>
        <p:spPr/>
        <p:txBody>
          <a:bodyPr/>
          <a:lstStyle/>
          <a:p>
            <a:fld id="{156BCAEE-3459-D44E-B08F-F9E8C64A0018}" type="slidenum">
              <a:rPr lang="en-US" smtClean="0"/>
              <a:pPr/>
              <a:t>17</a:t>
            </a:fld>
            <a:endParaRPr lang="en-US" dirty="0"/>
          </a:p>
        </p:txBody>
      </p:sp>
    </p:spTree>
    <p:extLst>
      <p:ext uri="{BB962C8B-B14F-4D97-AF65-F5344CB8AC3E}">
        <p14:creationId xmlns:p14="http://schemas.microsoft.com/office/powerpoint/2010/main" val="6272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5E5B5A-2948-4342-A90C-ECEE552A414F}"/>
              </a:ext>
            </a:extLst>
          </p:cNvPr>
          <p:cNvSpPr>
            <a:spLocks noGrp="1"/>
          </p:cNvSpPr>
          <p:nvPr>
            <p:ph type="title"/>
          </p:nvPr>
        </p:nvSpPr>
        <p:spPr/>
        <p:txBody>
          <a:bodyPr>
            <a:normAutofit fontScale="90000"/>
          </a:bodyPr>
          <a:lstStyle/>
          <a:p>
            <a:r>
              <a:rPr lang="nl-NL" dirty="0"/>
              <a:t>Wanneer                 of constructieve </a:t>
            </a:r>
          </a:p>
        </p:txBody>
      </p:sp>
      <p:sp>
        <p:nvSpPr>
          <p:cNvPr id="4" name="Tijdelijke aanduiding voor datum 3">
            <a:extLst>
              <a:ext uri="{FF2B5EF4-FFF2-40B4-BE49-F238E27FC236}">
                <a16:creationId xmlns:a16="http://schemas.microsoft.com/office/drawing/2014/main" id="{39049C28-4579-42D3-9C4B-6BC4CBE06797}"/>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92AC057B-8829-405D-A9E0-E8AC3F9457F4}"/>
              </a:ext>
            </a:extLst>
          </p:cNvPr>
          <p:cNvSpPr>
            <a:spLocks noGrp="1"/>
          </p:cNvSpPr>
          <p:nvPr>
            <p:ph type="sldNum" sz="quarter" idx="12"/>
          </p:nvPr>
        </p:nvSpPr>
        <p:spPr/>
        <p:txBody>
          <a:bodyPr/>
          <a:lstStyle/>
          <a:p>
            <a:fld id="{156BCAEE-3459-D44E-B08F-F9E8C64A0018}" type="slidenum">
              <a:rPr lang="en-US" smtClean="0"/>
              <a:pPr/>
              <a:t>18</a:t>
            </a:fld>
            <a:endParaRPr lang="en-US" dirty="0"/>
          </a:p>
        </p:txBody>
      </p:sp>
      <p:sp>
        <p:nvSpPr>
          <p:cNvPr id="8" name="Tijdelijke aanduiding voor inhoud 7">
            <a:extLst>
              <a:ext uri="{FF2B5EF4-FFF2-40B4-BE49-F238E27FC236}">
                <a16:creationId xmlns:a16="http://schemas.microsoft.com/office/drawing/2014/main" id="{9BE7B397-0466-4ABE-96F5-0EFB73DC2CE8}"/>
              </a:ext>
            </a:extLst>
          </p:cNvPr>
          <p:cNvSpPr>
            <a:spLocks noGrp="1"/>
          </p:cNvSpPr>
          <p:nvPr>
            <p:ph idx="1"/>
          </p:nvPr>
        </p:nvSpPr>
        <p:spPr/>
        <p:txBody>
          <a:bodyPr>
            <a:normAutofit lnSpcReduction="10000"/>
          </a:bodyPr>
          <a:lstStyle/>
          <a:p>
            <a:endParaRPr lang="nl-NL" dirty="0"/>
          </a:p>
          <a:p>
            <a:pPr marL="0" indent="0">
              <a:buNone/>
            </a:pPr>
            <a:r>
              <a:rPr lang="nl-NL" sz="2000" dirty="0"/>
              <a:t>Direct of op een later moment</a:t>
            </a:r>
          </a:p>
          <a:p>
            <a:endParaRPr lang="nl-NL" dirty="0"/>
          </a:p>
          <a:p>
            <a:endParaRPr lang="nl-NL" dirty="0"/>
          </a:p>
          <a:p>
            <a:endParaRPr lang="nl-NL" dirty="0"/>
          </a:p>
          <a:p>
            <a:pPr marL="0" indent="0">
              <a:buNone/>
            </a:pPr>
            <a:endParaRPr lang="nl-NL" sz="2000" dirty="0"/>
          </a:p>
          <a:p>
            <a:pPr marL="0" indent="0">
              <a:buNone/>
            </a:pPr>
            <a:r>
              <a:rPr lang="nl-NL" sz="2000" dirty="0"/>
              <a:t>Individueel					In de groep					In werkoverleg</a:t>
            </a:r>
          </a:p>
        </p:txBody>
      </p:sp>
      <p:pic>
        <p:nvPicPr>
          <p:cNvPr id="9" name="Afbeelding 8">
            <a:extLst>
              <a:ext uri="{FF2B5EF4-FFF2-40B4-BE49-F238E27FC236}">
                <a16:creationId xmlns:a16="http://schemas.microsoft.com/office/drawing/2014/main" id="{D6B52F2E-F9C2-4DE2-872E-4A834B87CBFA}"/>
              </a:ext>
            </a:extLst>
          </p:cNvPr>
          <p:cNvPicPr>
            <a:picLocks noChangeAspect="1"/>
          </p:cNvPicPr>
          <p:nvPr/>
        </p:nvPicPr>
        <p:blipFill>
          <a:blip r:embed="rId3"/>
          <a:stretch>
            <a:fillRect/>
          </a:stretch>
        </p:blipFill>
        <p:spPr>
          <a:xfrm>
            <a:off x="2093645" y="895361"/>
            <a:ext cx="1155372" cy="1150962"/>
          </a:xfrm>
          <a:prstGeom prst="rect">
            <a:avLst/>
          </a:prstGeom>
        </p:spPr>
      </p:pic>
      <p:pic>
        <p:nvPicPr>
          <p:cNvPr id="10" name="Afbeelding 9">
            <a:extLst>
              <a:ext uri="{FF2B5EF4-FFF2-40B4-BE49-F238E27FC236}">
                <a16:creationId xmlns:a16="http://schemas.microsoft.com/office/drawing/2014/main" id="{4826DFB4-0D27-4873-8936-A1E2F298F8EB}"/>
              </a:ext>
            </a:extLst>
          </p:cNvPr>
          <p:cNvPicPr>
            <a:picLocks noChangeAspect="1"/>
          </p:cNvPicPr>
          <p:nvPr/>
        </p:nvPicPr>
        <p:blipFill>
          <a:blip r:embed="rId4"/>
          <a:stretch>
            <a:fillRect/>
          </a:stretch>
        </p:blipFill>
        <p:spPr>
          <a:xfrm>
            <a:off x="6040834" y="895361"/>
            <a:ext cx="1505873" cy="1128146"/>
          </a:xfrm>
          <a:prstGeom prst="rect">
            <a:avLst/>
          </a:prstGeom>
        </p:spPr>
      </p:pic>
      <p:pic>
        <p:nvPicPr>
          <p:cNvPr id="6" name="Afbeelding 5">
            <a:extLst>
              <a:ext uri="{FF2B5EF4-FFF2-40B4-BE49-F238E27FC236}">
                <a16:creationId xmlns:a16="http://schemas.microsoft.com/office/drawing/2014/main" id="{6F6CDE1D-2939-4539-B3D1-255D13C2E669}"/>
              </a:ext>
            </a:extLst>
          </p:cNvPr>
          <p:cNvPicPr>
            <a:picLocks noChangeAspect="1"/>
          </p:cNvPicPr>
          <p:nvPr/>
        </p:nvPicPr>
        <p:blipFill>
          <a:blip r:embed="rId5"/>
          <a:stretch>
            <a:fillRect/>
          </a:stretch>
        </p:blipFill>
        <p:spPr>
          <a:xfrm>
            <a:off x="528507" y="3036706"/>
            <a:ext cx="1843784" cy="958768"/>
          </a:xfrm>
          <a:prstGeom prst="rect">
            <a:avLst/>
          </a:prstGeom>
        </p:spPr>
      </p:pic>
      <p:pic>
        <p:nvPicPr>
          <p:cNvPr id="7" name="Afbeelding 6">
            <a:extLst>
              <a:ext uri="{FF2B5EF4-FFF2-40B4-BE49-F238E27FC236}">
                <a16:creationId xmlns:a16="http://schemas.microsoft.com/office/drawing/2014/main" id="{82881628-ADE7-4D84-AC8B-D2B6BC31DAB1}"/>
              </a:ext>
            </a:extLst>
          </p:cNvPr>
          <p:cNvPicPr>
            <a:picLocks noChangeAspect="1"/>
          </p:cNvPicPr>
          <p:nvPr/>
        </p:nvPicPr>
        <p:blipFill>
          <a:blip r:embed="rId6"/>
          <a:stretch>
            <a:fillRect/>
          </a:stretch>
        </p:blipFill>
        <p:spPr>
          <a:xfrm>
            <a:off x="3347444" y="2969179"/>
            <a:ext cx="1833216" cy="1094990"/>
          </a:xfrm>
          <a:prstGeom prst="rect">
            <a:avLst/>
          </a:prstGeom>
        </p:spPr>
      </p:pic>
      <p:pic>
        <p:nvPicPr>
          <p:cNvPr id="11" name="Afbeelding 10">
            <a:extLst>
              <a:ext uri="{FF2B5EF4-FFF2-40B4-BE49-F238E27FC236}">
                <a16:creationId xmlns:a16="http://schemas.microsoft.com/office/drawing/2014/main" id="{C2762F68-D825-4114-8CFA-7A1F902BB1CC}"/>
              </a:ext>
            </a:extLst>
          </p:cNvPr>
          <p:cNvPicPr>
            <a:picLocks noChangeAspect="1"/>
          </p:cNvPicPr>
          <p:nvPr/>
        </p:nvPicPr>
        <p:blipFill>
          <a:blip r:embed="rId7"/>
          <a:stretch>
            <a:fillRect/>
          </a:stretch>
        </p:blipFill>
        <p:spPr>
          <a:xfrm>
            <a:off x="3771015" y="2038314"/>
            <a:ext cx="493037" cy="543055"/>
          </a:xfrm>
          <a:prstGeom prst="rect">
            <a:avLst/>
          </a:prstGeom>
        </p:spPr>
      </p:pic>
      <p:pic>
        <p:nvPicPr>
          <p:cNvPr id="12" name="Afbeelding 11">
            <a:extLst>
              <a:ext uri="{FF2B5EF4-FFF2-40B4-BE49-F238E27FC236}">
                <a16:creationId xmlns:a16="http://schemas.microsoft.com/office/drawing/2014/main" id="{23494024-9CB2-46A8-AC9A-0F223A048A55}"/>
              </a:ext>
            </a:extLst>
          </p:cNvPr>
          <p:cNvPicPr>
            <a:picLocks noChangeAspect="1"/>
          </p:cNvPicPr>
          <p:nvPr/>
        </p:nvPicPr>
        <p:blipFill>
          <a:blip r:embed="rId8"/>
          <a:stretch>
            <a:fillRect/>
          </a:stretch>
        </p:blipFill>
        <p:spPr>
          <a:xfrm>
            <a:off x="6155813" y="2972589"/>
            <a:ext cx="1291165" cy="1075516"/>
          </a:xfrm>
          <a:prstGeom prst="rect">
            <a:avLst/>
          </a:prstGeom>
        </p:spPr>
      </p:pic>
    </p:spTree>
    <p:extLst>
      <p:ext uri="{BB962C8B-B14F-4D97-AF65-F5344CB8AC3E}">
        <p14:creationId xmlns:p14="http://schemas.microsoft.com/office/powerpoint/2010/main" val="178587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5235B04-006A-49B5-BF36-0D2331BA211A}"/>
              </a:ext>
            </a:extLst>
          </p:cNvPr>
          <p:cNvSpPr>
            <a:spLocks noGrp="1"/>
          </p:cNvSpPr>
          <p:nvPr>
            <p:ph type="title"/>
          </p:nvPr>
        </p:nvSpPr>
        <p:spPr/>
        <p:txBody>
          <a:bodyPr>
            <a:normAutofit fontScale="90000"/>
          </a:bodyPr>
          <a:lstStyle/>
          <a:p>
            <a:r>
              <a:rPr lang="nl-NL" dirty="0"/>
              <a:t>1. Wat en hoe zou jij dit doen? </a:t>
            </a:r>
          </a:p>
        </p:txBody>
      </p:sp>
      <p:sp>
        <p:nvSpPr>
          <p:cNvPr id="4" name="Tijdelijke aanduiding voor inhoud 3">
            <a:extLst>
              <a:ext uri="{FF2B5EF4-FFF2-40B4-BE49-F238E27FC236}">
                <a16:creationId xmlns:a16="http://schemas.microsoft.com/office/drawing/2014/main" id="{3EB8E952-FC27-4D3A-997B-71FAE12D59F8}"/>
              </a:ext>
            </a:extLst>
          </p:cNvPr>
          <p:cNvSpPr>
            <a:spLocks noGrp="1"/>
          </p:cNvSpPr>
          <p:nvPr>
            <p:ph idx="1"/>
          </p:nvPr>
        </p:nvSpPr>
        <p:spPr/>
        <p:txBody>
          <a:bodyPr/>
          <a:lstStyle/>
          <a:p>
            <a:pPr marL="0" indent="0">
              <a:buNone/>
            </a:pPr>
            <a:r>
              <a:rPr lang="nl-NL" dirty="0"/>
              <a:t>Uiteraard geldt er een rookverbod op het bedrijfsterrein. Toch staat er een groepje medewerkers te roken bij de opslag van gevaarlijke stoffen bij de uitgang het magazijn. Dit gebeurt vaker. Je loopt voorbij op het moment dat de eerste medewerker zijn sigaret wil gaan aansteken. </a:t>
            </a:r>
          </a:p>
        </p:txBody>
      </p:sp>
      <p:pic>
        <p:nvPicPr>
          <p:cNvPr id="5" name="Afbeelding 4">
            <a:extLst>
              <a:ext uri="{FF2B5EF4-FFF2-40B4-BE49-F238E27FC236}">
                <a16:creationId xmlns:a16="http://schemas.microsoft.com/office/drawing/2014/main" id="{57C56B17-2E73-4109-B554-1337302258F6}"/>
              </a:ext>
            </a:extLst>
          </p:cNvPr>
          <p:cNvPicPr>
            <a:picLocks noChangeAspect="1"/>
          </p:cNvPicPr>
          <p:nvPr/>
        </p:nvPicPr>
        <p:blipFill>
          <a:blip r:embed="rId3"/>
          <a:stretch>
            <a:fillRect/>
          </a:stretch>
        </p:blipFill>
        <p:spPr>
          <a:xfrm>
            <a:off x="7373161" y="160343"/>
            <a:ext cx="1477780" cy="1500284"/>
          </a:xfrm>
          <a:prstGeom prst="rect">
            <a:avLst/>
          </a:prstGeom>
        </p:spPr>
      </p:pic>
    </p:spTree>
    <p:extLst>
      <p:ext uri="{BB962C8B-B14F-4D97-AF65-F5344CB8AC3E}">
        <p14:creationId xmlns:p14="http://schemas.microsoft.com/office/powerpoint/2010/main" val="328064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B13D8FB-CC1F-4CD8-B4BC-E9610F1B67CA}"/>
              </a:ext>
            </a:extLst>
          </p:cNvPr>
          <p:cNvSpPr>
            <a:spLocks noGrp="1"/>
          </p:cNvSpPr>
          <p:nvPr>
            <p:ph type="title"/>
          </p:nvPr>
        </p:nvSpPr>
        <p:spPr/>
        <p:txBody>
          <a:bodyPr>
            <a:normAutofit fontScale="90000"/>
          </a:bodyPr>
          <a:lstStyle/>
          <a:p>
            <a:r>
              <a:rPr lang="nl-NL" dirty="0"/>
              <a:t>2. Wat en hoe zou jij dit doen? </a:t>
            </a:r>
          </a:p>
        </p:txBody>
      </p:sp>
      <p:sp>
        <p:nvSpPr>
          <p:cNvPr id="4" name="Tijdelijke aanduiding voor inhoud 3">
            <a:extLst>
              <a:ext uri="{FF2B5EF4-FFF2-40B4-BE49-F238E27FC236}">
                <a16:creationId xmlns:a16="http://schemas.microsoft.com/office/drawing/2014/main" id="{1A1F5327-1CCF-481B-B9B6-0F5364C98340}"/>
              </a:ext>
            </a:extLst>
          </p:cNvPr>
          <p:cNvSpPr>
            <a:spLocks noGrp="1"/>
          </p:cNvSpPr>
          <p:nvPr>
            <p:ph idx="1"/>
          </p:nvPr>
        </p:nvSpPr>
        <p:spPr/>
        <p:txBody>
          <a:bodyPr/>
          <a:lstStyle/>
          <a:p>
            <a:pPr marL="0" indent="0">
              <a:buNone/>
            </a:pPr>
            <a:r>
              <a:rPr lang="nl-NL" dirty="0"/>
              <a:t>Je bent aan het werk op de bouwplaats. Vanuit je ooghoek zie je dat een leidinggevende met een externe adviseur zonder helm en veiligheidsschoenen over de bouwplaats loopt. Tot je verbazing is dit al de 2</a:t>
            </a:r>
            <a:r>
              <a:rPr lang="nl-NL" baseline="30000" dirty="0"/>
              <a:t>e</a:t>
            </a:r>
            <a:r>
              <a:rPr lang="nl-NL" dirty="0"/>
              <a:t> keer deze week.</a:t>
            </a:r>
          </a:p>
          <a:p>
            <a:endParaRPr lang="nl-NL" dirty="0"/>
          </a:p>
        </p:txBody>
      </p:sp>
      <p:pic>
        <p:nvPicPr>
          <p:cNvPr id="2" name="Afbeelding 1">
            <a:extLst>
              <a:ext uri="{FF2B5EF4-FFF2-40B4-BE49-F238E27FC236}">
                <a16:creationId xmlns:a16="http://schemas.microsoft.com/office/drawing/2014/main" id="{2FE49044-C834-442E-A966-FC16FD1601A0}"/>
              </a:ext>
            </a:extLst>
          </p:cNvPr>
          <p:cNvPicPr>
            <a:picLocks noChangeAspect="1"/>
          </p:cNvPicPr>
          <p:nvPr/>
        </p:nvPicPr>
        <p:blipFill>
          <a:blip r:embed="rId2"/>
          <a:stretch>
            <a:fillRect/>
          </a:stretch>
        </p:blipFill>
        <p:spPr>
          <a:xfrm>
            <a:off x="7058046" y="3259248"/>
            <a:ext cx="1628753" cy="1472319"/>
          </a:xfrm>
          <a:prstGeom prst="rect">
            <a:avLst/>
          </a:prstGeom>
        </p:spPr>
      </p:pic>
    </p:spTree>
    <p:extLst>
      <p:ext uri="{BB962C8B-B14F-4D97-AF65-F5344CB8AC3E}">
        <p14:creationId xmlns:p14="http://schemas.microsoft.com/office/powerpoint/2010/main" val="251198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AC7BB-0A53-4F7E-B365-DF665EF8DB94}"/>
              </a:ext>
            </a:extLst>
          </p:cNvPr>
          <p:cNvSpPr>
            <a:spLocks noGrp="1"/>
          </p:cNvSpPr>
          <p:nvPr>
            <p:ph type="title"/>
          </p:nvPr>
        </p:nvSpPr>
        <p:spPr/>
        <p:txBody>
          <a:bodyPr>
            <a:normAutofit fontScale="90000"/>
          </a:bodyPr>
          <a:lstStyle/>
          <a:p>
            <a:r>
              <a:rPr lang="nl-NL" dirty="0"/>
              <a:t>Aandacht nodig?</a:t>
            </a:r>
          </a:p>
        </p:txBody>
      </p:sp>
      <p:sp>
        <p:nvSpPr>
          <p:cNvPr id="3" name="Tijdelijke aanduiding voor inhoud 2">
            <a:extLst>
              <a:ext uri="{FF2B5EF4-FFF2-40B4-BE49-F238E27FC236}">
                <a16:creationId xmlns:a16="http://schemas.microsoft.com/office/drawing/2014/main" id="{D74C5C38-2A28-4E52-8175-8E16F383660D}"/>
              </a:ext>
            </a:extLst>
          </p:cNvPr>
          <p:cNvSpPr>
            <a:spLocks noGrp="1"/>
          </p:cNvSpPr>
          <p:nvPr>
            <p:ph idx="1"/>
          </p:nvPr>
        </p:nvSpPr>
        <p:spPr/>
        <p:txBody>
          <a:bodyPr>
            <a:normAutofit fontScale="77500" lnSpcReduction="20000"/>
          </a:bodyPr>
          <a:lstStyle/>
          <a:p>
            <a:r>
              <a:rPr lang="nl-NL" dirty="0"/>
              <a:t>Inspectie SZW jaarplan 2020</a:t>
            </a:r>
          </a:p>
          <a:p>
            <a:pPr lvl="1"/>
            <a:r>
              <a:rPr lang="nl-NL" dirty="0"/>
              <a:t>Dodelijke ongevallen per jaar;  2019-18 en 2020-13</a:t>
            </a:r>
          </a:p>
          <a:p>
            <a:pPr lvl="1"/>
            <a:r>
              <a:rPr lang="nl-NL" dirty="0"/>
              <a:t>Per jaar overlijden 4.100 mensen ten gevolge van beroepsziekten</a:t>
            </a:r>
          </a:p>
          <a:p>
            <a:pPr lvl="1"/>
            <a:r>
              <a:rPr lang="nl-NL" dirty="0"/>
              <a:t>3.000 mensen uit deze groep overlijden als gevolg van blootstelling aan gevaarlijke stoffen</a:t>
            </a:r>
          </a:p>
          <a:p>
            <a:r>
              <a:rPr lang="nl-NL" dirty="0"/>
              <a:t>Volksgezondheidenzorg.info</a:t>
            </a:r>
          </a:p>
          <a:p>
            <a:pPr lvl="1"/>
            <a:r>
              <a:rPr lang="nl-NL"/>
              <a:t>2.000 </a:t>
            </a:r>
            <a:r>
              <a:rPr lang="nl-NL" dirty="0"/>
              <a:t>mensen overlijden aan beroepslongziekten (2017) als gevolg van blootstelling aan stoffen op het werk</a:t>
            </a:r>
          </a:p>
          <a:p>
            <a:endParaRPr lang="nl-NL" dirty="0"/>
          </a:p>
          <a:p>
            <a:endParaRPr lang="nl-NL" dirty="0"/>
          </a:p>
          <a:p>
            <a:pPr marL="0" indent="0">
              <a:buNone/>
            </a:pPr>
            <a:r>
              <a:rPr lang="nl-NL" sz="800" dirty="0"/>
              <a:t>Inspectie SZW, jaarplan 2020, blz. 27</a:t>
            </a:r>
          </a:p>
        </p:txBody>
      </p:sp>
      <p:sp>
        <p:nvSpPr>
          <p:cNvPr id="4" name="Tijdelijke aanduiding voor datum 3">
            <a:extLst>
              <a:ext uri="{FF2B5EF4-FFF2-40B4-BE49-F238E27FC236}">
                <a16:creationId xmlns:a16="http://schemas.microsoft.com/office/drawing/2014/main" id="{35AFDE58-52E3-45F5-9545-C834120CC5FC}"/>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62CE0C1A-9D50-442B-8364-7A6F69252D3A}"/>
              </a:ext>
            </a:extLst>
          </p:cNvPr>
          <p:cNvSpPr>
            <a:spLocks noGrp="1"/>
          </p:cNvSpPr>
          <p:nvPr>
            <p:ph type="sldNum" sz="quarter" idx="12"/>
          </p:nvPr>
        </p:nvSpPr>
        <p:spPr/>
        <p:txBody>
          <a:bodyPr/>
          <a:lstStyle/>
          <a:p>
            <a:fld id="{156BCAEE-3459-D44E-B08F-F9E8C64A0018}" type="slidenum">
              <a:rPr lang="en-US" smtClean="0"/>
              <a:pPr/>
              <a:t>3</a:t>
            </a:fld>
            <a:endParaRPr lang="en-US" dirty="0"/>
          </a:p>
        </p:txBody>
      </p:sp>
    </p:spTree>
    <p:extLst>
      <p:ext uri="{BB962C8B-B14F-4D97-AF65-F5344CB8AC3E}">
        <p14:creationId xmlns:p14="http://schemas.microsoft.com/office/powerpoint/2010/main" val="949074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DC7613-0E59-4151-9550-CFB7FAFC6E86}"/>
              </a:ext>
            </a:extLst>
          </p:cNvPr>
          <p:cNvSpPr>
            <a:spLocks noGrp="1"/>
          </p:cNvSpPr>
          <p:nvPr>
            <p:ph type="title"/>
          </p:nvPr>
        </p:nvSpPr>
        <p:spPr/>
        <p:txBody>
          <a:bodyPr>
            <a:normAutofit fontScale="90000"/>
          </a:bodyPr>
          <a:lstStyle/>
          <a:p>
            <a:r>
              <a:rPr lang="nl-NL" dirty="0"/>
              <a:t>3. Wat en hoe zou jij dit doen? </a:t>
            </a:r>
          </a:p>
        </p:txBody>
      </p:sp>
      <p:sp>
        <p:nvSpPr>
          <p:cNvPr id="4" name="Tijdelijke aanduiding voor inhoud 3">
            <a:extLst>
              <a:ext uri="{FF2B5EF4-FFF2-40B4-BE49-F238E27FC236}">
                <a16:creationId xmlns:a16="http://schemas.microsoft.com/office/drawing/2014/main" id="{423F0564-67C8-4791-AE61-ED41288077C7}"/>
              </a:ext>
            </a:extLst>
          </p:cNvPr>
          <p:cNvSpPr>
            <a:spLocks noGrp="1"/>
          </p:cNvSpPr>
          <p:nvPr>
            <p:ph idx="1"/>
          </p:nvPr>
        </p:nvSpPr>
        <p:spPr/>
        <p:txBody>
          <a:bodyPr/>
          <a:lstStyle/>
          <a:p>
            <a:pPr marL="0" indent="0">
              <a:buNone/>
            </a:pPr>
            <a:r>
              <a:rPr lang="nl-NL" dirty="0"/>
              <a:t>Het is erg druk. Het werk met de heftruck moet gedaan worden. Een collega die geen certificaat heeft gaat dit wel doen, nadat hij met aan andere collega daarover gesproken heeft. Best handig en het werk wordt toch gedaan. </a:t>
            </a:r>
          </a:p>
        </p:txBody>
      </p:sp>
      <p:pic>
        <p:nvPicPr>
          <p:cNvPr id="5" name="Afbeelding 4">
            <a:extLst>
              <a:ext uri="{FF2B5EF4-FFF2-40B4-BE49-F238E27FC236}">
                <a16:creationId xmlns:a16="http://schemas.microsoft.com/office/drawing/2014/main" id="{1B3443B9-CD50-493B-BF3A-A5A512211B1B}"/>
              </a:ext>
            </a:extLst>
          </p:cNvPr>
          <p:cNvPicPr>
            <a:picLocks noChangeAspect="1"/>
          </p:cNvPicPr>
          <p:nvPr/>
        </p:nvPicPr>
        <p:blipFill>
          <a:blip r:embed="rId2"/>
          <a:stretch>
            <a:fillRect/>
          </a:stretch>
        </p:blipFill>
        <p:spPr>
          <a:xfrm>
            <a:off x="5930020" y="3137200"/>
            <a:ext cx="2447170" cy="1528071"/>
          </a:xfrm>
          <a:prstGeom prst="rect">
            <a:avLst/>
          </a:prstGeom>
        </p:spPr>
      </p:pic>
    </p:spTree>
    <p:extLst>
      <p:ext uri="{BB962C8B-B14F-4D97-AF65-F5344CB8AC3E}">
        <p14:creationId xmlns:p14="http://schemas.microsoft.com/office/powerpoint/2010/main" val="220492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DC7613-0E59-4151-9550-CFB7FAFC6E86}"/>
              </a:ext>
            </a:extLst>
          </p:cNvPr>
          <p:cNvSpPr>
            <a:spLocks noGrp="1"/>
          </p:cNvSpPr>
          <p:nvPr>
            <p:ph type="title"/>
          </p:nvPr>
        </p:nvSpPr>
        <p:spPr/>
        <p:txBody>
          <a:bodyPr>
            <a:normAutofit fontScale="90000"/>
          </a:bodyPr>
          <a:lstStyle/>
          <a:p>
            <a:r>
              <a:rPr lang="nl-NL" dirty="0"/>
              <a:t>4. Wat en hoe zou jij dit doen? </a:t>
            </a:r>
          </a:p>
        </p:txBody>
      </p:sp>
      <p:sp>
        <p:nvSpPr>
          <p:cNvPr id="4" name="Tijdelijke aanduiding voor inhoud 3">
            <a:extLst>
              <a:ext uri="{FF2B5EF4-FFF2-40B4-BE49-F238E27FC236}">
                <a16:creationId xmlns:a16="http://schemas.microsoft.com/office/drawing/2014/main" id="{423F0564-67C8-4791-AE61-ED41288077C7}"/>
              </a:ext>
            </a:extLst>
          </p:cNvPr>
          <p:cNvSpPr>
            <a:spLocks noGrp="1"/>
          </p:cNvSpPr>
          <p:nvPr>
            <p:ph idx="1"/>
          </p:nvPr>
        </p:nvSpPr>
        <p:spPr/>
        <p:txBody>
          <a:bodyPr/>
          <a:lstStyle/>
          <a:p>
            <a:pPr marL="0" indent="0">
              <a:buNone/>
            </a:pPr>
            <a:r>
              <a:rPr lang="nl-NL" dirty="0"/>
              <a:t>Je bent aan het werk op de bouwplaats. Werknemers van een onderaannemer zijn gevelbeplating aan het hijsen met een hoogwerker. De gevelplaat worden gemonteerd door een werknemer die onder de hoogwerker staat.</a:t>
            </a:r>
          </a:p>
        </p:txBody>
      </p:sp>
      <p:pic>
        <p:nvPicPr>
          <p:cNvPr id="2" name="Afbeelding 1">
            <a:extLst>
              <a:ext uri="{FF2B5EF4-FFF2-40B4-BE49-F238E27FC236}">
                <a16:creationId xmlns:a16="http://schemas.microsoft.com/office/drawing/2014/main" id="{087BB3FC-1DFF-4B38-A118-B6A024221F9E}"/>
              </a:ext>
            </a:extLst>
          </p:cNvPr>
          <p:cNvPicPr>
            <a:picLocks noChangeAspect="1"/>
          </p:cNvPicPr>
          <p:nvPr/>
        </p:nvPicPr>
        <p:blipFill>
          <a:blip r:embed="rId2"/>
          <a:stretch>
            <a:fillRect/>
          </a:stretch>
        </p:blipFill>
        <p:spPr>
          <a:xfrm>
            <a:off x="7034543" y="2952186"/>
            <a:ext cx="1306186" cy="1500511"/>
          </a:xfrm>
          <a:prstGeom prst="rect">
            <a:avLst/>
          </a:prstGeom>
        </p:spPr>
      </p:pic>
    </p:spTree>
    <p:extLst>
      <p:ext uri="{BB962C8B-B14F-4D97-AF65-F5344CB8AC3E}">
        <p14:creationId xmlns:p14="http://schemas.microsoft.com/office/powerpoint/2010/main" val="1364339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DC7613-0E59-4151-9550-CFB7FAFC6E86}"/>
              </a:ext>
            </a:extLst>
          </p:cNvPr>
          <p:cNvSpPr>
            <a:spLocks noGrp="1"/>
          </p:cNvSpPr>
          <p:nvPr>
            <p:ph type="title"/>
          </p:nvPr>
        </p:nvSpPr>
        <p:spPr/>
        <p:txBody>
          <a:bodyPr>
            <a:normAutofit fontScale="90000"/>
          </a:bodyPr>
          <a:lstStyle/>
          <a:p>
            <a:r>
              <a:rPr lang="nl-NL" dirty="0"/>
              <a:t>5. Wat en hoe zou jij dit doen? </a:t>
            </a:r>
          </a:p>
        </p:txBody>
      </p:sp>
      <p:sp>
        <p:nvSpPr>
          <p:cNvPr id="4" name="Tijdelijke aanduiding voor inhoud 3">
            <a:extLst>
              <a:ext uri="{FF2B5EF4-FFF2-40B4-BE49-F238E27FC236}">
                <a16:creationId xmlns:a16="http://schemas.microsoft.com/office/drawing/2014/main" id="{423F0564-67C8-4791-AE61-ED41288077C7}"/>
              </a:ext>
            </a:extLst>
          </p:cNvPr>
          <p:cNvSpPr>
            <a:spLocks noGrp="1"/>
          </p:cNvSpPr>
          <p:nvPr>
            <p:ph idx="1"/>
          </p:nvPr>
        </p:nvSpPr>
        <p:spPr/>
        <p:txBody>
          <a:bodyPr/>
          <a:lstStyle/>
          <a:p>
            <a:pPr marL="0" indent="0">
              <a:buNone/>
            </a:pPr>
            <a:r>
              <a:rPr lang="nl-NL" dirty="0"/>
              <a:t>Het valt je niet direct op, maar er ligt een verlengsnoer over de vloer en de deksel van de kruipruimte staat open. Je collega is aan het werk in de kruipruimte ver weg van het luik. Je ziet de kabelhaspel in het natte zand liggen. </a:t>
            </a:r>
          </a:p>
        </p:txBody>
      </p:sp>
      <p:pic>
        <p:nvPicPr>
          <p:cNvPr id="2" name="Afbeelding 1">
            <a:extLst>
              <a:ext uri="{FF2B5EF4-FFF2-40B4-BE49-F238E27FC236}">
                <a16:creationId xmlns:a16="http://schemas.microsoft.com/office/drawing/2014/main" id="{022868A3-7F16-4609-B18A-02213BD3032D}"/>
              </a:ext>
            </a:extLst>
          </p:cNvPr>
          <p:cNvPicPr>
            <a:picLocks noChangeAspect="1"/>
          </p:cNvPicPr>
          <p:nvPr/>
        </p:nvPicPr>
        <p:blipFill>
          <a:blip r:embed="rId2"/>
          <a:stretch>
            <a:fillRect/>
          </a:stretch>
        </p:blipFill>
        <p:spPr>
          <a:xfrm>
            <a:off x="6515882" y="3204927"/>
            <a:ext cx="1754836" cy="1312752"/>
          </a:xfrm>
          <a:prstGeom prst="rect">
            <a:avLst/>
          </a:prstGeom>
        </p:spPr>
      </p:pic>
    </p:spTree>
    <p:extLst>
      <p:ext uri="{BB962C8B-B14F-4D97-AF65-F5344CB8AC3E}">
        <p14:creationId xmlns:p14="http://schemas.microsoft.com/office/powerpoint/2010/main" val="3494709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45C00-91E1-45B6-A38C-E36E004FB8B5}"/>
              </a:ext>
            </a:extLst>
          </p:cNvPr>
          <p:cNvSpPr>
            <a:spLocks noGrp="1"/>
          </p:cNvSpPr>
          <p:nvPr>
            <p:ph type="title"/>
          </p:nvPr>
        </p:nvSpPr>
        <p:spPr/>
        <p:txBody>
          <a:bodyPr>
            <a:normAutofit fontScale="90000"/>
          </a:bodyPr>
          <a:lstStyle/>
          <a:p>
            <a:r>
              <a:rPr lang="nl-NL" dirty="0"/>
              <a:t>Beïnvloeden gedrag</a:t>
            </a:r>
          </a:p>
        </p:txBody>
      </p:sp>
      <p:sp>
        <p:nvSpPr>
          <p:cNvPr id="3" name="Tijdelijke aanduiding voor inhoud 2">
            <a:extLst>
              <a:ext uri="{FF2B5EF4-FFF2-40B4-BE49-F238E27FC236}">
                <a16:creationId xmlns:a16="http://schemas.microsoft.com/office/drawing/2014/main" id="{51DB2CB7-B3A3-4890-A766-858F048F4104}"/>
              </a:ext>
            </a:extLst>
          </p:cNvPr>
          <p:cNvSpPr>
            <a:spLocks noGrp="1"/>
          </p:cNvSpPr>
          <p:nvPr>
            <p:ph idx="1"/>
          </p:nvPr>
        </p:nvSpPr>
        <p:spPr/>
        <p:txBody>
          <a:bodyPr>
            <a:normAutofit fontScale="62500" lnSpcReduction="20000"/>
          </a:bodyPr>
          <a:lstStyle/>
          <a:p>
            <a:pPr marL="457200" indent="-457200">
              <a:buFont typeface="+mj-lt"/>
              <a:buAutoNum type="arabicPeriod"/>
            </a:pPr>
            <a:r>
              <a:rPr lang="nl-NL" dirty="0"/>
              <a:t>Ik zie een flitspaal (prikkel voor gedrag) </a:t>
            </a:r>
          </a:p>
          <a:p>
            <a:pPr marL="457200" indent="-457200">
              <a:buFont typeface="+mj-lt"/>
              <a:buAutoNum type="arabicPeriod"/>
            </a:pPr>
            <a:r>
              <a:rPr lang="nl-NL" dirty="0"/>
              <a:t>Ik rem af (gedrag) </a:t>
            </a:r>
          </a:p>
          <a:p>
            <a:pPr marL="457200" indent="-457200">
              <a:buFont typeface="+mj-lt"/>
              <a:buAutoNum type="arabicPeriod"/>
            </a:pPr>
            <a:r>
              <a:rPr lang="nl-NL" dirty="0"/>
              <a:t>Ik krijg geen boete (consequentie: gedrag loont) </a:t>
            </a:r>
          </a:p>
          <a:p>
            <a:pPr marL="457200" indent="-457200">
              <a:buFont typeface="+mj-lt"/>
              <a:buAutoNum type="arabicPeriod"/>
            </a:pPr>
            <a:r>
              <a:rPr lang="nl-NL" dirty="0"/>
              <a:t>Géén consequenties dan loont hard doorrijden: </a:t>
            </a:r>
          </a:p>
          <a:p>
            <a:pPr marL="942975" lvl="2" indent="-342900"/>
            <a:r>
              <a:rPr lang="nl-NL" dirty="0"/>
              <a:t>remmen niet nodig;</a:t>
            </a:r>
          </a:p>
          <a:p>
            <a:pPr marL="942975" lvl="2" indent="-342900"/>
            <a:r>
              <a:rPr lang="nl-NL" dirty="0"/>
              <a:t>voet niet van gaspedaal; </a:t>
            </a:r>
          </a:p>
          <a:p>
            <a:pPr marL="942975" lvl="2" indent="-342900"/>
            <a:r>
              <a:rPr lang="nl-NL" dirty="0"/>
              <a:t>weer snelheid maken niet nodig;</a:t>
            </a:r>
          </a:p>
          <a:p>
            <a:pPr marL="942975" lvl="2" indent="-342900"/>
            <a:r>
              <a:rPr lang="nl-NL" dirty="0"/>
              <a:t>geen extra benzinekosten;</a:t>
            </a:r>
          </a:p>
          <a:p>
            <a:pPr marL="942975" lvl="2" indent="-342900"/>
            <a:r>
              <a:rPr lang="nl-NL" dirty="0"/>
              <a:t>sneller op je bestemming.</a:t>
            </a:r>
          </a:p>
          <a:p>
            <a:pPr marL="0" indent="0">
              <a:buNone/>
            </a:pPr>
            <a:endParaRPr lang="nl-NL" dirty="0"/>
          </a:p>
          <a:p>
            <a:pPr marL="0" indent="0">
              <a:buNone/>
            </a:pPr>
            <a:r>
              <a:rPr lang="nl-NL" dirty="0"/>
              <a:t>Ervaring: niet nodig om rekening met flitspaal te houden. </a:t>
            </a:r>
          </a:p>
          <a:p>
            <a:pPr marL="0" indent="0">
              <a:buNone/>
            </a:pPr>
            <a:endParaRPr lang="nl-NL" dirty="0"/>
          </a:p>
          <a:p>
            <a:pPr marL="0" indent="0">
              <a:buNone/>
            </a:pPr>
            <a:r>
              <a:rPr lang="nl-NL" dirty="0"/>
              <a:t>Heeft het plaatsen van meer flitspalen zin?</a:t>
            </a:r>
          </a:p>
        </p:txBody>
      </p:sp>
      <p:sp>
        <p:nvSpPr>
          <p:cNvPr id="4" name="Tijdelijke aanduiding voor datum 3">
            <a:extLst>
              <a:ext uri="{FF2B5EF4-FFF2-40B4-BE49-F238E27FC236}">
                <a16:creationId xmlns:a16="http://schemas.microsoft.com/office/drawing/2014/main" id="{B4F9E82E-D82B-414C-999F-587767859399}"/>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E9BA0C20-0CB1-429D-8DCF-34C2BC6B574C}"/>
              </a:ext>
            </a:extLst>
          </p:cNvPr>
          <p:cNvSpPr>
            <a:spLocks noGrp="1"/>
          </p:cNvSpPr>
          <p:nvPr>
            <p:ph type="sldNum" sz="quarter" idx="12"/>
          </p:nvPr>
        </p:nvSpPr>
        <p:spPr/>
        <p:txBody>
          <a:bodyPr/>
          <a:lstStyle/>
          <a:p>
            <a:fld id="{156BCAEE-3459-D44E-B08F-F9E8C64A0018}" type="slidenum">
              <a:rPr lang="en-US" smtClean="0"/>
              <a:pPr/>
              <a:t>24</a:t>
            </a:fld>
            <a:endParaRPr lang="en-US" dirty="0"/>
          </a:p>
        </p:txBody>
      </p:sp>
      <p:pic>
        <p:nvPicPr>
          <p:cNvPr id="6" name="Afbeelding 5">
            <a:extLst>
              <a:ext uri="{FF2B5EF4-FFF2-40B4-BE49-F238E27FC236}">
                <a16:creationId xmlns:a16="http://schemas.microsoft.com/office/drawing/2014/main" id="{181865D1-3C63-4DC6-A9BC-5393B88476E9}"/>
              </a:ext>
            </a:extLst>
          </p:cNvPr>
          <p:cNvPicPr>
            <a:picLocks noChangeAspect="1"/>
          </p:cNvPicPr>
          <p:nvPr/>
        </p:nvPicPr>
        <p:blipFill>
          <a:blip r:embed="rId3"/>
          <a:stretch>
            <a:fillRect/>
          </a:stretch>
        </p:blipFill>
        <p:spPr>
          <a:xfrm>
            <a:off x="5512201" y="955834"/>
            <a:ext cx="2854049" cy="3195731"/>
          </a:xfrm>
          <a:prstGeom prst="rect">
            <a:avLst/>
          </a:prstGeom>
        </p:spPr>
      </p:pic>
    </p:spTree>
    <p:extLst>
      <p:ext uri="{BB962C8B-B14F-4D97-AF65-F5344CB8AC3E}">
        <p14:creationId xmlns:p14="http://schemas.microsoft.com/office/powerpoint/2010/main" val="1292253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DC7613-0E59-4151-9550-CFB7FAFC6E86}"/>
              </a:ext>
            </a:extLst>
          </p:cNvPr>
          <p:cNvSpPr>
            <a:spLocks noGrp="1"/>
          </p:cNvSpPr>
          <p:nvPr>
            <p:ph type="title"/>
          </p:nvPr>
        </p:nvSpPr>
        <p:spPr/>
        <p:txBody>
          <a:bodyPr>
            <a:normAutofit fontScale="90000"/>
          </a:bodyPr>
          <a:lstStyle/>
          <a:p>
            <a:endParaRPr lang="nl-NL"/>
          </a:p>
        </p:txBody>
      </p:sp>
      <p:sp>
        <p:nvSpPr>
          <p:cNvPr id="4" name="Tijdelijke aanduiding voor inhoud 3">
            <a:extLst>
              <a:ext uri="{FF2B5EF4-FFF2-40B4-BE49-F238E27FC236}">
                <a16:creationId xmlns:a16="http://schemas.microsoft.com/office/drawing/2014/main" id="{423F0564-67C8-4791-AE61-ED41288077C7}"/>
              </a:ext>
            </a:extLst>
          </p:cNvPr>
          <p:cNvSpPr>
            <a:spLocks noGrp="1"/>
          </p:cNvSpPr>
          <p:nvPr>
            <p:ph idx="1"/>
          </p:nvPr>
        </p:nvSpPr>
        <p:spPr/>
        <p:txBody>
          <a:bodyPr/>
          <a:lstStyle/>
          <a:p>
            <a:endParaRPr lang="nl-NL"/>
          </a:p>
        </p:txBody>
      </p:sp>
      <p:pic>
        <p:nvPicPr>
          <p:cNvPr id="2" name="Afbeelding 1">
            <a:extLst>
              <a:ext uri="{FF2B5EF4-FFF2-40B4-BE49-F238E27FC236}">
                <a16:creationId xmlns:a16="http://schemas.microsoft.com/office/drawing/2014/main" id="{697B1A43-C668-4712-8E02-AC96402B5FC4}"/>
              </a:ext>
            </a:extLst>
          </p:cNvPr>
          <p:cNvPicPr>
            <a:picLocks noChangeAspect="1"/>
          </p:cNvPicPr>
          <p:nvPr/>
        </p:nvPicPr>
        <p:blipFill>
          <a:blip r:embed="rId2"/>
          <a:stretch>
            <a:fillRect/>
          </a:stretch>
        </p:blipFill>
        <p:spPr>
          <a:xfrm>
            <a:off x="1247775" y="969323"/>
            <a:ext cx="5745208" cy="3802702"/>
          </a:xfrm>
          <a:prstGeom prst="rect">
            <a:avLst/>
          </a:prstGeom>
        </p:spPr>
      </p:pic>
    </p:spTree>
    <p:extLst>
      <p:ext uri="{BB962C8B-B14F-4D97-AF65-F5344CB8AC3E}">
        <p14:creationId xmlns:p14="http://schemas.microsoft.com/office/powerpoint/2010/main" val="1734566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DC7613-0E59-4151-9550-CFB7FAFC6E86}"/>
              </a:ext>
            </a:extLst>
          </p:cNvPr>
          <p:cNvSpPr>
            <a:spLocks noGrp="1"/>
          </p:cNvSpPr>
          <p:nvPr>
            <p:ph type="title"/>
          </p:nvPr>
        </p:nvSpPr>
        <p:spPr/>
        <p:txBody>
          <a:bodyPr>
            <a:normAutofit fontScale="90000"/>
          </a:bodyPr>
          <a:lstStyle/>
          <a:p>
            <a:endParaRPr lang="nl-NL"/>
          </a:p>
        </p:txBody>
      </p:sp>
      <p:sp>
        <p:nvSpPr>
          <p:cNvPr id="4" name="Tijdelijke aanduiding voor inhoud 3">
            <a:extLst>
              <a:ext uri="{FF2B5EF4-FFF2-40B4-BE49-F238E27FC236}">
                <a16:creationId xmlns:a16="http://schemas.microsoft.com/office/drawing/2014/main" id="{423F0564-67C8-4791-AE61-ED41288077C7}"/>
              </a:ext>
            </a:extLst>
          </p:cNvPr>
          <p:cNvSpPr>
            <a:spLocks noGrp="1"/>
          </p:cNvSpPr>
          <p:nvPr>
            <p:ph idx="1"/>
          </p:nvPr>
        </p:nvSpPr>
        <p:spPr/>
        <p:txBody>
          <a:bodyPr/>
          <a:lstStyle/>
          <a:p>
            <a:endParaRPr lang="nl-NL"/>
          </a:p>
        </p:txBody>
      </p:sp>
      <p:pic>
        <p:nvPicPr>
          <p:cNvPr id="2" name="Afbeelding 1">
            <a:extLst>
              <a:ext uri="{FF2B5EF4-FFF2-40B4-BE49-F238E27FC236}">
                <a16:creationId xmlns:a16="http://schemas.microsoft.com/office/drawing/2014/main" id="{42DC883E-620D-4100-8E20-54CFD87448E5}"/>
              </a:ext>
            </a:extLst>
          </p:cNvPr>
          <p:cNvPicPr>
            <a:picLocks noChangeAspect="1"/>
          </p:cNvPicPr>
          <p:nvPr/>
        </p:nvPicPr>
        <p:blipFill>
          <a:blip r:embed="rId2"/>
          <a:stretch>
            <a:fillRect/>
          </a:stretch>
        </p:blipFill>
        <p:spPr>
          <a:xfrm>
            <a:off x="0" y="1735"/>
            <a:ext cx="8778240" cy="5141766"/>
          </a:xfrm>
          <a:prstGeom prst="rect">
            <a:avLst/>
          </a:prstGeom>
        </p:spPr>
      </p:pic>
    </p:spTree>
    <p:extLst>
      <p:ext uri="{BB962C8B-B14F-4D97-AF65-F5344CB8AC3E}">
        <p14:creationId xmlns:p14="http://schemas.microsoft.com/office/powerpoint/2010/main" val="1690230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8A7AF-CE6C-4715-BD58-85A0E23D324D}"/>
              </a:ext>
            </a:extLst>
          </p:cNvPr>
          <p:cNvSpPr>
            <a:spLocks noGrp="1"/>
          </p:cNvSpPr>
          <p:nvPr>
            <p:ph type="title"/>
          </p:nvPr>
        </p:nvSpPr>
        <p:spPr/>
        <p:txBody>
          <a:bodyPr>
            <a:normAutofit fontScale="90000"/>
          </a:bodyPr>
          <a:lstStyle/>
          <a:p>
            <a:pPr algn="ctr"/>
            <a:r>
              <a:rPr lang="nl-NL" dirty="0"/>
              <a:t>Basisregels (principes) Veiligheid</a:t>
            </a:r>
          </a:p>
        </p:txBody>
      </p:sp>
      <p:sp>
        <p:nvSpPr>
          <p:cNvPr id="3" name="Tijdelijke aanduiding voor inhoud 2">
            <a:extLst>
              <a:ext uri="{FF2B5EF4-FFF2-40B4-BE49-F238E27FC236}">
                <a16:creationId xmlns:a16="http://schemas.microsoft.com/office/drawing/2014/main" id="{929B1C26-3CA6-4FF4-A46D-6ADF5C1349F7}"/>
              </a:ext>
            </a:extLst>
          </p:cNvPr>
          <p:cNvSpPr>
            <a:spLocks noGrp="1"/>
          </p:cNvSpPr>
          <p:nvPr>
            <p:ph idx="1"/>
          </p:nvPr>
        </p:nvSpPr>
        <p:spPr/>
        <p:txBody>
          <a:bodyPr/>
          <a:lstStyle/>
          <a:p>
            <a:r>
              <a:rPr lang="nl-NL" dirty="0"/>
              <a:t>Veilig en gezond werken kan altijd;</a:t>
            </a:r>
          </a:p>
          <a:p>
            <a:r>
              <a:rPr lang="nl-NL" dirty="0"/>
              <a:t>Veiligheid levert tijd op (kost geen tijd!);</a:t>
            </a:r>
          </a:p>
          <a:p>
            <a:r>
              <a:rPr lang="nl-NL" dirty="0"/>
              <a:t>Veilig werken doe je samen (</a:t>
            </a:r>
            <a:r>
              <a:rPr lang="nl-NL" i="1" dirty="0"/>
              <a:t>en begint bij jezelf</a:t>
            </a:r>
            <a:r>
              <a:rPr lang="nl-NL" dirty="0"/>
              <a:t>);</a:t>
            </a:r>
          </a:p>
          <a:p>
            <a:r>
              <a:rPr lang="nl-NL" dirty="0"/>
              <a:t>We stimuleren elkaar op veilig gedrag (</a:t>
            </a:r>
            <a:r>
              <a:rPr lang="nl-NL" i="1" dirty="0"/>
              <a:t>i.p.v. aanspreken op</a:t>
            </a:r>
            <a:r>
              <a:rPr lang="nl-NL" dirty="0"/>
              <a:t>);</a:t>
            </a:r>
          </a:p>
          <a:p>
            <a:r>
              <a:rPr lang="nl-NL" dirty="0"/>
              <a:t>Veiligheid zit in je, ook buiten </a:t>
            </a:r>
            <a:r>
              <a:rPr lang="nl-NL"/>
              <a:t>werktijd (waarde).</a:t>
            </a:r>
            <a:endParaRPr lang="nl-NL" dirty="0"/>
          </a:p>
        </p:txBody>
      </p:sp>
      <p:sp>
        <p:nvSpPr>
          <p:cNvPr id="4" name="Tijdelijke aanduiding voor datum 3">
            <a:extLst>
              <a:ext uri="{FF2B5EF4-FFF2-40B4-BE49-F238E27FC236}">
                <a16:creationId xmlns:a16="http://schemas.microsoft.com/office/drawing/2014/main" id="{DEA81343-8794-40A6-9F35-529FFD7AC812}"/>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41E39EC9-27E4-4B64-B3BC-523BE1BF7E3A}"/>
              </a:ext>
            </a:extLst>
          </p:cNvPr>
          <p:cNvSpPr>
            <a:spLocks noGrp="1"/>
          </p:cNvSpPr>
          <p:nvPr>
            <p:ph type="sldNum" sz="quarter" idx="12"/>
          </p:nvPr>
        </p:nvSpPr>
        <p:spPr/>
        <p:txBody>
          <a:bodyPr/>
          <a:lstStyle/>
          <a:p>
            <a:fld id="{156BCAEE-3459-D44E-B08F-F9E8C64A0018}" type="slidenum">
              <a:rPr lang="en-US" smtClean="0"/>
              <a:pPr/>
              <a:t>27</a:t>
            </a:fld>
            <a:endParaRPr lang="en-US" dirty="0"/>
          </a:p>
        </p:txBody>
      </p:sp>
    </p:spTree>
    <p:extLst>
      <p:ext uri="{BB962C8B-B14F-4D97-AF65-F5344CB8AC3E}">
        <p14:creationId xmlns:p14="http://schemas.microsoft.com/office/powerpoint/2010/main" val="2531523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descr="Afbeelding met tekst&#10;&#10;Automatisch gegenereerde beschrijving">
            <a:extLst>
              <a:ext uri="{FF2B5EF4-FFF2-40B4-BE49-F238E27FC236}">
                <a16:creationId xmlns:a16="http://schemas.microsoft.com/office/drawing/2014/main" id="{E1ED882C-DF24-DDF4-4A76-E4B15230ABD9}"/>
              </a:ext>
            </a:extLst>
          </p:cNvPr>
          <p:cNvPicPr>
            <a:picLocks noChangeAspect="1"/>
          </p:cNvPicPr>
          <p:nvPr/>
        </p:nvPicPr>
        <p:blipFill>
          <a:blip r:embed="rId4"/>
          <a:stretch>
            <a:fillRect/>
          </a:stretch>
        </p:blipFill>
        <p:spPr>
          <a:xfrm>
            <a:off x="1737056" y="3507697"/>
            <a:ext cx="5401067" cy="1060706"/>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16B3E-9EA8-4F06-AA82-B0ED49BCF81A}"/>
              </a:ext>
            </a:extLst>
          </p:cNvPr>
          <p:cNvSpPr>
            <a:spLocks noGrp="1"/>
          </p:cNvSpPr>
          <p:nvPr>
            <p:ph type="title"/>
          </p:nvPr>
        </p:nvSpPr>
        <p:spPr>
          <a:xfrm>
            <a:off x="457200" y="827017"/>
            <a:ext cx="8229600" cy="547784"/>
          </a:xfrm>
        </p:spPr>
        <p:txBody>
          <a:bodyPr>
            <a:normAutofit fontScale="90000"/>
          </a:bodyPr>
          <a:lstStyle/>
          <a:p>
            <a:r>
              <a:rPr lang="nl-NL" dirty="0"/>
              <a:t>Wat heeft aandacht nodig?</a:t>
            </a:r>
          </a:p>
        </p:txBody>
      </p:sp>
      <p:pic>
        <p:nvPicPr>
          <p:cNvPr id="7" name="Tijdelijke aanduiding voor inhoud 6">
            <a:extLst>
              <a:ext uri="{FF2B5EF4-FFF2-40B4-BE49-F238E27FC236}">
                <a16:creationId xmlns:a16="http://schemas.microsoft.com/office/drawing/2014/main" id="{53A0EFDB-751E-417C-B6F4-9EA3E1AC5D80}"/>
              </a:ext>
            </a:extLst>
          </p:cNvPr>
          <p:cNvPicPr>
            <a:picLocks noGrp="1" noChangeAspect="1"/>
          </p:cNvPicPr>
          <p:nvPr>
            <p:ph idx="1"/>
          </p:nvPr>
        </p:nvPicPr>
        <p:blipFill>
          <a:blip r:embed="rId3"/>
          <a:stretch>
            <a:fillRect/>
          </a:stretch>
        </p:blipFill>
        <p:spPr>
          <a:xfrm>
            <a:off x="840350" y="1340224"/>
            <a:ext cx="3249725" cy="3803276"/>
          </a:xfrm>
        </p:spPr>
      </p:pic>
      <p:sp>
        <p:nvSpPr>
          <p:cNvPr id="4" name="Tijdelijke aanduiding voor datum 3">
            <a:extLst>
              <a:ext uri="{FF2B5EF4-FFF2-40B4-BE49-F238E27FC236}">
                <a16:creationId xmlns:a16="http://schemas.microsoft.com/office/drawing/2014/main" id="{594910FF-5BED-4B31-AED7-042DC52BA16A}"/>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55FD61B1-D956-4E47-B6B8-19B719D6238B}"/>
              </a:ext>
            </a:extLst>
          </p:cNvPr>
          <p:cNvSpPr>
            <a:spLocks noGrp="1"/>
          </p:cNvSpPr>
          <p:nvPr>
            <p:ph type="sldNum" sz="quarter" idx="12"/>
          </p:nvPr>
        </p:nvSpPr>
        <p:spPr/>
        <p:txBody>
          <a:bodyPr/>
          <a:lstStyle/>
          <a:p>
            <a:fld id="{156BCAEE-3459-D44E-B08F-F9E8C64A0018}" type="slidenum">
              <a:rPr lang="en-US" smtClean="0"/>
              <a:pPr/>
              <a:t>4</a:t>
            </a:fld>
            <a:endParaRPr lang="en-US" dirty="0"/>
          </a:p>
        </p:txBody>
      </p:sp>
    </p:spTree>
    <p:extLst>
      <p:ext uri="{BB962C8B-B14F-4D97-AF65-F5344CB8AC3E}">
        <p14:creationId xmlns:p14="http://schemas.microsoft.com/office/powerpoint/2010/main" val="393680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28E66D-394F-429B-A41A-3B19201D175C}"/>
              </a:ext>
            </a:extLst>
          </p:cNvPr>
          <p:cNvSpPr>
            <a:spLocks noGrp="1"/>
          </p:cNvSpPr>
          <p:nvPr>
            <p:ph type="title"/>
          </p:nvPr>
        </p:nvSpPr>
        <p:spPr/>
        <p:txBody>
          <a:bodyPr>
            <a:normAutofit fontScale="90000"/>
          </a:bodyPr>
          <a:lstStyle/>
          <a:p>
            <a:r>
              <a:rPr lang="nl-NL" dirty="0"/>
              <a:t>Welke aandacht is al aanwezig?</a:t>
            </a:r>
          </a:p>
        </p:txBody>
      </p:sp>
      <p:sp>
        <p:nvSpPr>
          <p:cNvPr id="3" name="Tijdelijke aanduiding voor inhoud 2">
            <a:extLst>
              <a:ext uri="{FF2B5EF4-FFF2-40B4-BE49-F238E27FC236}">
                <a16:creationId xmlns:a16="http://schemas.microsoft.com/office/drawing/2014/main" id="{021FDC37-4D89-40F6-96C9-1039678A9260}"/>
              </a:ext>
            </a:extLst>
          </p:cNvPr>
          <p:cNvSpPr>
            <a:spLocks noGrp="1"/>
          </p:cNvSpPr>
          <p:nvPr>
            <p:ph idx="1"/>
          </p:nvPr>
        </p:nvSpPr>
        <p:spPr/>
        <p:txBody>
          <a:bodyPr>
            <a:normAutofit fontScale="92500" lnSpcReduction="10000"/>
          </a:bodyPr>
          <a:lstStyle/>
          <a:p>
            <a:r>
              <a:rPr lang="nl-NL" dirty="0"/>
              <a:t>In bouwend NL is al veel aandacht voor veilig werken:</a:t>
            </a:r>
          </a:p>
          <a:p>
            <a:pPr lvl="1"/>
            <a:r>
              <a:rPr lang="nl-NL" dirty="0"/>
              <a:t>Beleid</a:t>
            </a:r>
          </a:p>
          <a:p>
            <a:pPr lvl="1"/>
            <a:r>
              <a:rPr lang="nl-NL" dirty="0"/>
              <a:t>Protocollen</a:t>
            </a:r>
          </a:p>
          <a:p>
            <a:pPr lvl="1"/>
            <a:r>
              <a:rPr lang="nl-NL" dirty="0"/>
              <a:t>Richtlijnen</a:t>
            </a:r>
          </a:p>
          <a:p>
            <a:pPr lvl="1"/>
            <a:r>
              <a:rPr lang="nl-NL" dirty="0"/>
              <a:t>Voorlichting en training</a:t>
            </a:r>
          </a:p>
          <a:p>
            <a:r>
              <a:rPr lang="nl-NL" dirty="0"/>
              <a:t>Dus men weet hoe het moet</a:t>
            </a:r>
          </a:p>
          <a:p>
            <a:r>
              <a:rPr lang="nl-NL" dirty="0"/>
              <a:t>We zijn er ons van bewust!</a:t>
            </a:r>
          </a:p>
          <a:p>
            <a:r>
              <a:rPr lang="nl-NL" dirty="0"/>
              <a:t>Dat werkt in veel gevallen ook goed</a:t>
            </a:r>
          </a:p>
        </p:txBody>
      </p:sp>
      <p:sp>
        <p:nvSpPr>
          <p:cNvPr id="4" name="Tijdelijke aanduiding voor datum 3">
            <a:extLst>
              <a:ext uri="{FF2B5EF4-FFF2-40B4-BE49-F238E27FC236}">
                <a16:creationId xmlns:a16="http://schemas.microsoft.com/office/drawing/2014/main" id="{992FE188-D5A6-4283-9373-461ABACF9191}"/>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182754F6-BE64-4608-A220-0DDB86ABAB29}"/>
              </a:ext>
            </a:extLst>
          </p:cNvPr>
          <p:cNvSpPr>
            <a:spLocks noGrp="1"/>
          </p:cNvSpPr>
          <p:nvPr>
            <p:ph type="sldNum" sz="quarter" idx="12"/>
          </p:nvPr>
        </p:nvSpPr>
        <p:spPr/>
        <p:txBody>
          <a:bodyPr/>
          <a:lstStyle/>
          <a:p>
            <a:fld id="{156BCAEE-3459-D44E-B08F-F9E8C64A0018}" type="slidenum">
              <a:rPr lang="en-US" smtClean="0"/>
              <a:pPr/>
              <a:t>5</a:t>
            </a:fld>
            <a:endParaRPr lang="en-US" dirty="0"/>
          </a:p>
        </p:txBody>
      </p:sp>
    </p:spTree>
    <p:extLst>
      <p:ext uri="{BB962C8B-B14F-4D97-AF65-F5344CB8AC3E}">
        <p14:creationId xmlns:p14="http://schemas.microsoft.com/office/powerpoint/2010/main" val="58404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001-8A69-494D-B45A-C996E822B4D7}"/>
              </a:ext>
            </a:extLst>
          </p:cNvPr>
          <p:cNvSpPr>
            <a:spLocks noGrp="1"/>
          </p:cNvSpPr>
          <p:nvPr>
            <p:ph type="title"/>
          </p:nvPr>
        </p:nvSpPr>
        <p:spPr/>
        <p:txBody>
          <a:bodyPr>
            <a:normAutofit fontScale="90000"/>
          </a:bodyPr>
          <a:lstStyle/>
          <a:p>
            <a:r>
              <a:rPr lang="nl-NL" dirty="0"/>
              <a:t>Wat is er nog meer nodig?</a:t>
            </a:r>
          </a:p>
        </p:txBody>
      </p:sp>
      <p:sp>
        <p:nvSpPr>
          <p:cNvPr id="3" name="Tijdelijke aanduiding voor inhoud 2">
            <a:extLst>
              <a:ext uri="{FF2B5EF4-FFF2-40B4-BE49-F238E27FC236}">
                <a16:creationId xmlns:a16="http://schemas.microsoft.com/office/drawing/2014/main" id="{FEA4984F-EB06-4D3C-8BBD-BC0F90370E58}"/>
              </a:ext>
            </a:extLst>
          </p:cNvPr>
          <p:cNvSpPr>
            <a:spLocks noGrp="1"/>
          </p:cNvSpPr>
          <p:nvPr>
            <p:ph idx="1"/>
          </p:nvPr>
        </p:nvSpPr>
        <p:spPr/>
        <p:txBody>
          <a:bodyPr/>
          <a:lstStyle/>
          <a:p>
            <a:r>
              <a:rPr lang="nl-NL" dirty="0"/>
              <a:t>We sturen al op bewust gedrag;</a:t>
            </a:r>
          </a:p>
          <a:p>
            <a:r>
              <a:rPr lang="nl-NL" dirty="0"/>
              <a:t>Dat is nog niet goed genoeg;</a:t>
            </a:r>
          </a:p>
          <a:p>
            <a:r>
              <a:rPr lang="nl-NL" dirty="0"/>
              <a:t>Voor 95% bestaat ons handelen uit onbewust gedrag en 5% uit bewust gedrag. </a:t>
            </a:r>
          </a:p>
        </p:txBody>
      </p:sp>
      <p:sp>
        <p:nvSpPr>
          <p:cNvPr id="4" name="Tijdelijke aanduiding voor datum 3">
            <a:extLst>
              <a:ext uri="{FF2B5EF4-FFF2-40B4-BE49-F238E27FC236}">
                <a16:creationId xmlns:a16="http://schemas.microsoft.com/office/drawing/2014/main" id="{EBB7B5FE-7B5A-4A87-AF44-01A4247457F6}"/>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357B4305-D529-4D17-A7DE-626FC0C8F076}"/>
              </a:ext>
            </a:extLst>
          </p:cNvPr>
          <p:cNvSpPr>
            <a:spLocks noGrp="1"/>
          </p:cNvSpPr>
          <p:nvPr>
            <p:ph type="sldNum" sz="quarter" idx="12"/>
          </p:nvPr>
        </p:nvSpPr>
        <p:spPr/>
        <p:txBody>
          <a:bodyPr/>
          <a:lstStyle/>
          <a:p>
            <a:fld id="{156BCAEE-3459-D44E-B08F-F9E8C64A0018}" type="slidenum">
              <a:rPr lang="en-US" smtClean="0"/>
              <a:pPr/>
              <a:t>6</a:t>
            </a:fld>
            <a:endParaRPr lang="en-US" dirty="0"/>
          </a:p>
        </p:txBody>
      </p:sp>
    </p:spTree>
    <p:extLst>
      <p:ext uri="{BB962C8B-B14F-4D97-AF65-F5344CB8AC3E}">
        <p14:creationId xmlns:p14="http://schemas.microsoft.com/office/powerpoint/2010/main" val="411229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17D7C12-25B7-4DC4-AB8A-2185799AA59D}"/>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21-4-2023</a:t>
            </a:fld>
            <a:endParaRPr lang="en-US"/>
          </a:p>
        </p:txBody>
      </p:sp>
      <p:sp>
        <p:nvSpPr>
          <p:cNvPr id="5" name="Tijdelijke aanduiding voor dianummer 4">
            <a:extLst>
              <a:ext uri="{FF2B5EF4-FFF2-40B4-BE49-F238E27FC236}">
                <a16:creationId xmlns:a16="http://schemas.microsoft.com/office/drawing/2014/main" id="{285AE813-6EDA-41AC-B20C-400EB172249C}"/>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7</a:t>
            </a:fld>
            <a:endParaRPr lang="en-US"/>
          </a:p>
        </p:txBody>
      </p:sp>
      <p:pic>
        <p:nvPicPr>
          <p:cNvPr id="6" name="Afbeelding 5">
            <a:extLst>
              <a:ext uri="{FF2B5EF4-FFF2-40B4-BE49-F238E27FC236}">
                <a16:creationId xmlns:a16="http://schemas.microsoft.com/office/drawing/2014/main" id="{68044707-A6EC-4166-9610-9311EA874BDF}"/>
              </a:ext>
            </a:extLst>
          </p:cNvPr>
          <p:cNvPicPr>
            <a:picLocks noChangeAspect="1"/>
          </p:cNvPicPr>
          <p:nvPr/>
        </p:nvPicPr>
        <p:blipFill>
          <a:blip r:embed="rId3"/>
          <a:stretch>
            <a:fillRect/>
          </a:stretch>
        </p:blipFill>
        <p:spPr>
          <a:xfrm>
            <a:off x="5904696" y="1425890"/>
            <a:ext cx="2682256" cy="2701623"/>
          </a:xfrm>
          <a:prstGeom prst="rect">
            <a:avLst/>
          </a:prstGeom>
          <a:noFill/>
        </p:spPr>
      </p:pic>
      <p:sp>
        <p:nvSpPr>
          <p:cNvPr id="2" name="Titel 1">
            <a:extLst>
              <a:ext uri="{FF2B5EF4-FFF2-40B4-BE49-F238E27FC236}">
                <a16:creationId xmlns:a16="http://schemas.microsoft.com/office/drawing/2014/main" id="{7D7DFCDE-105A-4E39-802C-393883D09DD1}"/>
              </a:ext>
            </a:extLst>
          </p:cNvPr>
          <p:cNvSpPr>
            <a:spLocks noGrp="1"/>
          </p:cNvSpPr>
          <p:nvPr>
            <p:ph type="title"/>
          </p:nvPr>
        </p:nvSpPr>
        <p:spPr>
          <a:xfrm>
            <a:off x="457200" y="1097782"/>
            <a:ext cx="6553200" cy="425054"/>
          </a:xfrm>
        </p:spPr>
        <p:txBody>
          <a:bodyPr anchor="b">
            <a:noAutofit/>
          </a:bodyPr>
          <a:lstStyle/>
          <a:p>
            <a:r>
              <a:rPr lang="nl-NL" sz="3000" b="0" dirty="0"/>
              <a:t>Onveilig gedrag en onbewust gedrag</a:t>
            </a:r>
          </a:p>
        </p:txBody>
      </p:sp>
      <p:sp>
        <p:nvSpPr>
          <p:cNvPr id="3" name="Tijdelijke aanduiding voor inhoud 2">
            <a:extLst>
              <a:ext uri="{FF2B5EF4-FFF2-40B4-BE49-F238E27FC236}">
                <a16:creationId xmlns:a16="http://schemas.microsoft.com/office/drawing/2014/main" id="{B367ED9F-63D8-42A0-B301-1057C6D02D47}"/>
              </a:ext>
            </a:extLst>
          </p:cNvPr>
          <p:cNvSpPr>
            <a:spLocks noGrp="1"/>
          </p:cNvSpPr>
          <p:nvPr>
            <p:ph type="body" sz="half" idx="2"/>
          </p:nvPr>
        </p:nvSpPr>
        <p:spPr>
          <a:xfrm>
            <a:off x="457199" y="1522835"/>
            <a:ext cx="5376042" cy="3069485"/>
          </a:xfrm>
        </p:spPr>
        <p:txBody>
          <a:bodyPr>
            <a:normAutofit/>
          </a:bodyPr>
          <a:lstStyle/>
          <a:p>
            <a:r>
              <a:rPr lang="nl-NL" sz="1600" dirty="0"/>
              <a:t>Er is weerstand aanwezig om veilig gedrag te tonen in onderstaande situaties:</a:t>
            </a:r>
          </a:p>
          <a:p>
            <a:pPr marL="285750" indent="-285750">
              <a:buFont typeface="Arial" panose="020B0604020202020204" pitchFamily="34" charset="0"/>
              <a:buChar char="•"/>
            </a:pPr>
            <a:endParaRPr lang="nl-NL" sz="1600" dirty="0"/>
          </a:p>
          <a:p>
            <a:pPr marL="628650" lvl="1" indent="-285750">
              <a:buFont typeface="Arial" panose="020B0604020202020204" pitchFamily="34" charset="0"/>
              <a:buChar char="•"/>
            </a:pPr>
            <a:r>
              <a:rPr lang="nl-NL" sz="1450" dirty="0"/>
              <a:t>Uitzondering op de regel </a:t>
            </a:r>
          </a:p>
          <a:p>
            <a:pPr marL="628650" lvl="1" indent="-285750">
              <a:buFont typeface="Arial" panose="020B0604020202020204" pitchFamily="34" charset="0"/>
              <a:buChar char="•"/>
            </a:pPr>
            <a:r>
              <a:rPr lang="nl-NL" sz="1450" dirty="0"/>
              <a:t>Routines </a:t>
            </a:r>
          </a:p>
          <a:p>
            <a:pPr marL="628650" lvl="1" indent="-285750">
              <a:buFont typeface="Arial" panose="020B0604020202020204" pitchFamily="34" charset="0"/>
              <a:buChar char="•"/>
            </a:pPr>
            <a:r>
              <a:rPr lang="nl-NL" sz="1450" dirty="0"/>
              <a:t>Sociale omgeving </a:t>
            </a:r>
          </a:p>
          <a:p>
            <a:pPr marL="628650" lvl="1" indent="-285750">
              <a:buFont typeface="Arial" panose="020B0604020202020204" pitchFamily="34" charset="0"/>
              <a:buChar char="•"/>
            </a:pPr>
            <a:r>
              <a:rPr lang="nl-NL" sz="1450" dirty="0"/>
              <a:t>Opgelegde verandering </a:t>
            </a:r>
          </a:p>
          <a:p>
            <a:pPr marL="628650" lvl="1" indent="-285750">
              <a:buFont typeface="Arial" panose="020B0604020202020204" pitchFamily="34" charset="0"/>
              <a:buChar char="•"/>
            </a:pPr>
            <a:r>
              <a:rPr lang="nl-NL" sz="1450" dirty="0"/>
              <a:t>Fysieke werkomgeving </a:t>
            </a:r>
          </a:p>
          <a:p>
            <a:pPr marL="628650" lvl="1" indent="-285750">
              <a:buFont typeface="Arial" panose="020B0604020202020204" pitchFamily="34" charset="0"/>
              <a:buChar char="•"/>
            </a:pPr>
            <a:r>
              <a:rPr lang="nl-NL" sz="1450" dirty="0"/>
              <a:t>Inschatten risico’s</a:t>
            </a:r>
          </a:p>
        </p:txBody>
      </p:sp>
    </p:spTree>
    <p:extLst>
      <p:ext uri="{BB962C8B-B14F-4D97-AF65-F5344CB8AC3E}">
        <p14:creationId xmlns:p14="http://schemas.microsoft.com/office/powerpoint/2010/main" val="349116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25B9D7-CE57-4351-839F-77A92AEC397E}"/>
              </a:ext>
            </a:extLst>
          </p:cNvPr>
          <p:cNvSpPr>
            <a:spLocks noGrp="1"/>
          </p:cNvSpPr>
          <p:nvPr>
            <p:ph type="title"/>
          </p:nvPr>
        </p:nvSpPr>
        <p:spPr/>
        <p:txBody>
          <a:bodyPr>
            <a:normAutofit fontScale="90000"/>
          </a:bodyPr>
          <a:lstStyle/>
          <a:p>
            <a:pPr algn="ctr"/>
            <a:r>
              <a:rPr lang="nl-NL" dirty="0"/>
              <a:t>Inschatten van risico’s</a:t>
            </a:r>
          </a:p>
        </p:txBody>
      </p:sp>
      <p:sp>
        <p:nvSpPr>
          <p:cNvPr id="3" name="Tijdelijke aanduiding voor inhoud 2">
            <a:extLst>
              <a:ext uri="{FF2B5EF4-FFF2-40B4-BE49-F238E27FC236}">
                <a16:creationId xmlns:a16="http://schemas.microsoft.com/office/drawing/2014/main" id="{9C522F35-D1E9-4DA0-92C6-F6A0D4EA5DB1}"/>
              </a:ext>
            </a:extLst>
          </p:cNvPr>
          <p:cNvSpPr>
            <a:spLocks noGrp="1"/>
          </p:cNvSpPr>
          <p:nvPr>
            <p:ph idx="1"/>
          </p:nvPr>
        </p:nvSpPr>
        <p:spPr/>
        <p:txBody>
          <a:bodyPr/>
          <a:lstStyle/>
          <a:p>
            <a:pPr lvl="0"/>
            <a:r>
              <a:rPr lang="nl-NL" dirty="0"/>
              <a:t>Zijn de gevolgen positief of negatief?</a:t>
            </a:r>
          </a:p>
          <a:p>
            <a:pPr lvl="0"/>
            <a:r>
              <a:rPr lang="nl-NL" dirty="0"/>
              <a:t>Zijn de effecten direct of toekomstig?</a:t>
            </a:r>
          </a:p>
          <a:p>
            <a:pPr lvl="0"/>
            <a:r>
              <a:rPr lang="nl-NL" dirty="0"/>
              <a:t>Zijn de gevolgen zeker of onzeker?</a:t>
            </a:r>
          </a:p>
          <a:p>
            <a:endParaRPr lang="nl-NL" dirty="0"/>
          </a:p>
        </p:txBody>
      </p:sp>
      <p:sp>
        <p:nvSpPr>
          <p:cNvPr id="4" name="Tijdelijke aanduiding voor datum 3">
            <a:extLst>
              <a:ext uri="{FF2B5EF4-FFF2-40B4-BE49-F238E27FC236}">
                <a16:creationId xmlns:a16="http://schemas.microsoft.com/office/drawing/2014/main" id="{0D76A141-DB3B-4E9A-A7E0-C4CD090F7ABF}"/>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E414A5C2-0DF1-41A5-AE02-475C558B9DC9}"/>
              </a:ext>
            </a:extLst>
          </p:cNvPr>
          <p:cNvSpPr>
            <a:spLocks noGrp="1"/>
          </p:cNvSpPr>
          <p:nvPr>
            <p:ph type="sldNum" sz="quarter" idx="12"/>
          </p:nvPr>
        </p:nvSpPr>
        <p:spPr/>
        <p:txBody>
          <a:bodyPr/>
          <a:lstStyle/>
          <a:p>
            <a:fld id="{156BCAEE-3459-D44E-B08F-F9E8C64A0018}" type="slidenum">
              <a:rPr lang="en-US" smtClean="0"/>
              <a:pPr/>
              <a:t>8</a:t>
            </a:fld>
            <a:endParaRPr lang="en-US" dirty="0"/>
          </a:p>
        </p:txBody>
      </p:sp>
      <p:pic>
        <p:nvPicPr>
          <p:cNvPr id="6" name="Afbeelding 5">
            <a:extLst>
              <a:ext uri="{FF2B5EF4-FFF2-40B4-BE49-F238E27FC236}">
                <a16:creationId xmlns:a16="http://schemas.microsoft.com/office/drawing/2014/main" id="{D300E0A3-8481-409A-A4D8-C622986CB1D4}"/>
              </a:ext>
            </a:extLst>
          </p:cNvPr>
          <p:cNvPicPr>
            <a:picLocks noChangeAspect="1"/>
          </p:cNvPicPr>
          <p:nvPr/>
        </p:nvPicPr>
        <p:blipFill>
          <a:blip r:embed="rId3"/>
          <a:stretch>
            <a:fillRect/>
          </a:stretch>
        </p:blipFill>
        <p:spPr>
          <a:xfrm>
            <a:off x="3655644" y="3240386"/>
            <a:ext cx="1004794" cy="1022168"/>
          </a:xfrm>
          <a:prstGeom prst="rect">
            <a:avLst/>
          </a:prstGeom>
        </p:spPr>
      </p:pic>
      <p:pic>
        <p:nvPicPr>
          <p:cNvPr id="7" name="Afbeelding 6">
            <a:extLst>
              <a:ext uri="{FF2B5EF4-FFF2-40B4-BE49-F238E27FC236}">
                <a16:creationId xmlns:a16="http://schemas.microsoft.com/office/drawing/2014/main" id="{9AB7C612-CD5A-4FD2-9155-2459FDA39543}"/>
              </a:ext>
            </a:extLst>
          </p:cNvPr>
          <p:cNvPicPr>
            <a:picLocks noChangeAspect="1"/>
          </p:cNvPicPr>
          <p:nvPr/>
        </p:nvPicPr>
        <p:blipFill>
          <a:blip r:embed="rId4"/>
          <a:stretch>
            <a:fillRect/>
          </a:stretch>
        </p:blipFill>
        <p:spPr>
          <a:xfrm>
            <a:off x="6432039" y="3240385"/>
            <a:ext cx="1701910" cy="1018830"/>
          </a:xfrm>
          <a:prstGeom prst="rect">
            <a:avLst/>
          </a:prstGeom>
        </p:spPr>
      </p:pic>
      <p:pic>
        <p:nvPicPr>
          <p:cNvPr id="8" name="Afbeelding 7">
            <a:extLst>
              <a:ext uri="{FF2B5EF4-FFF2-40B4-BE49-F238E27FC236}">
                <a16:creationId xmlns:a16="http://schemas.microsoft.com/office/drawing/2014/main" id="{0EE7AC47-978F-4EA4-9ABF-277C904EFB87}"/>
              </a:ext>
            </a:extLst>
          </p:cNvPr>
          <p:cNvPicPr>
            <a:picLocks noChangeAspect="1"/>
          </p:cNvPicPr>
          <p:nvPr/>
        </p:nvPicPr>
        <p:blipFill>
          <a:blip r:embed="rId5"/>
          <a:stretch>
            <a:fillRect/>
          </a:stretch>
        </p:blipFill>
        <p:spPr>
          <a:xfrm>
            <a:off x="4997512" y="3240385"/>
            <a:ext cx="1031255" cy="1018830"/>
          </a:xfrm>
          <a:prstGeom prst="rect">
            <a:avLst/>
          </a:prstGeom>
        </p:spPr>
      </p:pic>
      <p:pic>
        <p:nvPicPr>
          <p:cNvPr id="9" name="Afbeelding 8">
            <a:extLst>
              <a:ext uri="{FF2B5EF4-FFF2-40B4-BE49-F238E27FC236}">
                <a16:creationId xmlns:a16="http://schemas.microsoft.com/office/drawing/2014/main" id="{1EF79E0B-88DA-4429-BE6F-E4800EC6F224}"/>
              </a:ext>
            </a:extLst>
          </p:cNvPr>
          <p:cNvPicPr>
            <a:picLocks noChangeAspect="1"/>
          </p:cNvPicPr>
          <p:nvPr/>
        </p:nvPicPr>
        <p:blipFill>
          <a:blip r:embed="rId6"/>
          <a:stretch>
            <a:fillRect/>
          </a:stretch>
        </p:blipFill>
        <p:spPr>
          <a:xfrm>
            <a:off x="2023706" y="3300412"/>
            <a:ext cx="1492275" cy="992687"/>
          </a:xfrm>
          <a:prstGeom prst="rect">
            <a:avLst/>
          </a:prstGeom>
        </p:spPr>
      </p:pic>
    </p:spTree>
    <p:extLst>
      <p:ext uri="{BB962C8B-B14F-4D97-AF65-F5344CB8AC3E}">
        <p14:creationId xmlns:p14="http://schemas.microsoft.com/office/powerpoint/2010/main" val="35573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C98BA-F7B5-4EC3-863F-FC64D6AA2E19}"/>
              </a:ext>
            </a:extLst>
          </p:cNvPr>
          <p:cNvSpPr>
            <a:spLocks noGrp="1"/>
          </p:cNvSpPr>
          <p:nvPr>
            <p:ph type="title"/>
          </p:nvPr>
        </p:nvSpPr>
        <p:spPr/>
        <p:txBody>
          <a:bodyPr>
            <a:normAutofit fontScale="90000"/>
          </a:bodyPr>
          <a:lstStyle/>
          <a:p>
            <a:pPr algn="ctr"/>
            <a:r>
              <a:rPr lang="nl-NL" dirty="0"/>
              <a:t>Oplossing</a:t>
            </a:r>
          </a:p>
        </p:txBody>
      </p:sp>
      <p:sp>
        <p:nvSpPr>
          <p:cNvPr id="3" name="Tijdelijke aanduiding voor inhoud 2">
            <a:extLst>
              <a:ext uri="{FF2B5EF4-FFF2-40B4-BE49-F238E27FC236}">
                <a16:creationId xmlns:a16="http://schemas.microsoft.com/office/drawing/2014/main" id="{873FF0C3-2B8D-421E-ADF5-FB89A5A5BA84}"/>
              </a:ext>
            </a:extLst>
          </p:cNvPr>
          <p:cNvSpPr>
            <a:spLocks noGrp="1"/>
          </p:cNvSpPr>
          <p:nvPr>
            <p:ph idx="1"/>
          </p:nvPr>
        </p:nvSpPr>
        <p:spPr/>
        <p:txBody>
          <a:bodyPr/>
          <a:lstStyle/>
          <a:p>
            <a:pPr lvl="0"/>
            <a:r>
              <a:rPr lang="nl-NL" dirty="0"/>
              <a:t>Stuur ook op onbewust gedrag; </a:t>
            </a:r>
          </a:p>
          <a:p>
            <a:pPr lvl="0"/>
            <a:r>
              <a:rPr lang="nl-NL" dirty="0"/>
              <a:t>Geef medewerkers ‘eigen regie; Laat medewerkers zelf vertellen hoe ze veilig kunnen werken;</a:t>
            </a:r>
          </a:p>
          <a:p>
            <a:pPr lvl="0"/>
            <a:r>
              <a:rPr lang="nl-NL" dirty="0"/>
              <a:t>Sturen op consequenties; wat zijn de resultaten van gedrag. Wordt er beloont of gestraft?</a:t>
            </a:r>
          </a:p>
          <a:p>
            <a:endParaRPr lang="nl-NL" dirty="0"/>
          </a:p>
        </p:txBody>
      </p:sp>
      <p:sp>
        <p:nvSpPr>
          <p:cNvPr id="4" name="Tijdelijke aanduiding voor datum 3">
            <a:extLst>
              <a:ext uri="{FF2B5EF4-FFF2-40B4-BE49-F238E27FC236}">
                <a16:creationId xmlns:a16="http://schemas.microsoft.com/office/drawing/2014/main" id="{BB8C6FEF-907C-4DAA-9576-0C1E012E6BEE}"/>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E5F48464-F81B-4B9C-80C2-4329A0289A3B}"/>
              </a:ext>
            </a:extLst>
          </p:cNvPr>
          <p:cNvSpPr>
            <a:spLocks noGrp="1"/>
          </p:cNvSpPr>
          <p:nvPr>
            <p:ph type="sldNum" sz="quarter" idx="12"/>
          </p:nvPr>
        </p:nvSpPr>
        <p:spPr/>
        <p:txBody>
          <a:bodyPr/>
          <a:lstStyle/>
          <a:p>
            <a:fld id="{156BCAEE-3459-D44E-B08F-F9E8C64A0018}" type="slidenum">
              <a:rPr lang="en-US" smtClean="0"/>
              <a:pPr/>
              <a:t>9</a:t>
            </a:fld>
            <a:endParaRPr lang="en-US" dirty="0"/>
          </a:p>
        </p:txBody>
      </p:sp>
    </p:spTree>
    <p:extLst>
      <p:ext uri="{BB962C8B-B14F-4D97-AF65-F5344CB8AC3E}">
        <p14:creationId xmlns:p14="http://schemas.microsoft.com/office/powerpoint/2010/main" val="8518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FDC7181-B20C-4885-8271-BBFF10487FEE}"/>
              </a:ext>
            </a:extLst>
          </p:cNvPr>
          <p:cNvSpPr>
            <a:spLocks noGrp="1"/>
          </p:cNvSpPr>
          <p:nvPr>
            <p:ph type="title"/>
          </p:nvPr>
        </p:nvSpPr>
        <p:spPr/>
        <p:txBody>
          <a:bodyPr>
            <a:normAutofit fontScale="90000"/>
          </a:bodyPr>
          <a:lstStyle/>
          <a:p>
            <a:pPr algn="ctr"/>
            <a:r>
              <a:rPr lang="nl-NL" dirty="0"/>
              <a:t>Sturen op onbewust gedrag</a:t>
            </a:r>
          </a:p>
        </p:txBody>
      </p:sp>
      <p:sp>
        <p:nvSpPr>
          <p:cNvPr id="9" name="Tijdelijke aanduiding voor inhoud 8">
            <a:extLst>
              <a:ext uri="{FF2B5EF4-FFF2-40B4-BE49-F238E27FC236}">
                <a16:creationId xmlns:a16="http://schemas.microsoft.com/office/drawing/2014/main" id="{C6A66ADC-7385-4347-B543-09E491824422}"/>
              </a:ext>
            </a:extLst>
          </p:cNvPr>
          <p:cNvSpPr>
            <a:spLocks noGrp="1"/>
          </p:cNvSpPr>
          <p:nvPr>
            <p:ph idx="1"/>
          </p:nvPr>
        </p:nvSpPr>
        <p:spPr/>
        <p:txBody>
          <a:bodyPr>
            <a:normAutofit fontScale="92500" lnSpcReduction="10000"/>
          </a:bodyPr>
          <a:lstStyle/>
          <a:p>
            <a:r>
              <a:rPr lang="nl-NL" i="1" dirty="0"/>
              <a:t>Sociale omgeving </a:t>
            </a:r>
            <a:endParaRPr lang="nl-NL" dirty="0"/>
          </a:p>
          <a:p>
            <a:pPr lvl="1"/>
            <a:r>
              <a:rPr lang="nl-NL" dirty="0"/>
              <a:t>Kopieergedrag:</a:t>
            </a:r>
          </a:p>
          <a:p>
            <a:pPr lvl="2"/>
            <a:r>
              <a:rPr lang="nl-NL" dirty="0"/>
              <a:t>Zet medewerkers in die het al goed doen om als ambassadeur van het veilige werk te functioneren </a:t>
            </a:r>
          </a:p>
          <a:p>
            <a:pPr lvl="2"/>
            <a:r>
              <a:rPr lang="nl-NL" dirty="0"/>
              <a:t>Laat het goede voorbeeld zien als directie en leidinggevenden</a:t>
            </a:r>
          </a:p>
          <a:p>
            <a:r>
              <a:rPr lang="nl-NL" i="1" dirty="0"/>
              <a:t>Routines</a:t>
            </a:r>
            <a:endParaRPr lang="nl-NL" dirty="0"/>
          </a:p>
          <a:p>
            <a:pPr lvl="1"/>
            <a:r>
              <a:rPr lang="nl-NL" dirty="0"/>
              <a:t>Efficiënt en past goed in het (eigen) proces</a:t>
            </a:r>
          </a:p>
          <a:p>
            <a:pPr lvl="1"/>
            <a:r>
              <a:rPr lang="nl-NL" dirty="0"/>
              <a:t>Medewerkers zelf de routine laten veranderen</a:t>
            </a:r>
          </a:p>
          <a:p>
            <a:pPr lvl="2"/>
            <a:r>
              <a:rPr lang="nl-NL" dirty="0"/>
              <a:t>’</a:t>
            </a:r>
            <a:r>
              <a:rPr lang="nl-NL" dirty="0" err="1"/>
              <a:t>What’s</a:t>
            </a:r>
            <a:r>
              <a:rPr lang="nl-NL" dirty="0"/>
              <a:t> in </a:t>
            </a:r>
            <a:r>
              <a:rPr lang="nl-NL" dirty="0" err="1"/>
              <a:t>there</a:t>
            </a:r>
            <a:r>
              <a:rPr lang="nl-NL" dirty="0"/>
              <a:t> </a:t>
            </a:r>
            <a:r>
              <a:rPr lang="nl-NL" dirty="0" err="1"/>
              <a:t>for</a:t>
            </a:r>
            <a:r>
              <a:rPr lang="nl-NL" dirty="0"/>
              <a:t> me</a:t>
            </a:r>
            <a:r>
              <a:rPr lang="nl-NL" i="1" dirty="0"/>
              <a:t>?</a:t>
            </a:r>
            <a:r>
              <a:rPr lang="nl-NL" dirty="0"/>
              <a:t> (intrinsieke motivatie) </a:t>
            </a:r>
          </a:p>
          <a:p>
            <a:pPr marL="342900" lvl="1" indent="0">
              <a:buNone/>
            </a:pPr>
            <a:endParaRPr lang="nl-NL" dirty="0"/>
          </a:p>
        </p:txBody>
      </p:sp>
      <p:sp>
        <p:nvSpPr>
          <p:cNvPr id="2" name="Tijdelijke aanduiding voor datum 1">
            <a:extLst>
              <a:ext uri="{FF2B5EF4-FFF2-40B4-BE49-F238E27FC236}">
                <a16:creationId xmlns:a16="http://schemas.microsoft.com/office/drawing/2014/main" id="{15CBEE62-8171-4E5A-9DD5-E9478E733058}"/>
              </a:ext>
            </a:extLst>
          </p:cNvPr>
          <p:cNvSpPr>
            <a:spLocks noGrp="1"/>
          </p:cNvSpPr>
          <p:nvPr>
            <p:ph type="dt" sz="half" idx="10"/>
          </p:nvPr>
        </p:nvSpPr>
        <p:spPr/>
        <p:txBody>
          <a:bodyPr/>
          <a:lstStyle/>
          <a:p>
            <a:fld id="{B33C6032-5DF4-7B4A-B941-CB98829430E6}" type="datetime1">
              <a:rPr lang="nl-NL" smtClean="0"/>
              <a:t>21-4-2023</a:t>
            </a:fld>
            <a:endParaRPr lang="en-US"/>
          </a:p>
        </p:txBody>
      </p:sp>
      <p:sp>
        <p:nvSpPr>
          <p:cNvPr id="3" name="Tijdelijke aanduiding voor dianummer 2">
            <a:extLst>
              <a:ext uri="{FF2B5EF4-FFF2-40B4-BE49-F238E27FC236}">
                <a16:creationId xmlns:a16="http://schemas.microsoft.com/office/drawing/2014/main" id="{2F1AEC42-C1BD-4B3A-8189-65116F64995B}"/>
              </a:ext>
            </a:extLst>
          </p:cNvPr>
          <p:cNvSpPr>
            <a:spLocks noGrp="1"/>
          </p:cNvSpPr>
          <p:nvPr>
            <p:ph type="sldNum" sz="quarter" idx="12"/>
          </p:nvPr>
        </p:nvSpPr>
        <p:spPr/>
        <p:txBody>
          <a:bodyPr/>
          <a:lstStyle/>
          <a:p>
            <a:fld id="{156BCAEE-3459-D44E-B08F-F9E8C64A0018}" type="slidenum">
              <a:rPr lang="en-US" smtClean="0"/>
              <a:pPr/>
              <a:t>10</a:t>
            </a:fld>
            <a:endParaRPr lang="en-US" dirty="0"/>
          </a:p>
        </p:txBody>
      </p:sp>
    </p:spTree>
    <p:extLst>
      <p:ext uri="{BB962C8B-B14F-4D97-AF65-F5344CB8AC3E}">
        <p14:creationId xmlns:p14="http://schemas.microsoft.com/office/powerpoint/2010/main" val="4125190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5BE87CB7A16147AE303A3E5397978A" ma:contentTypeVersion="12" ma:contentTypeDescription="Een nieuw document maken." ma:contentTypeScope="" ma:versionID="60ca2b85f25954e0b092b2ad7e619690">
  <xsd:schema xmlns:xsd="http://www.w3.org/2001/XMLSchema" xmlns:xs="http://www.w3.org/2001/XMLSchema" xmlns:p="http://schemas.microsoft.com/office/2006/metadata/properties" xmlns:ns2="dd4ee2db-82f7-474b-96f5-79f94484d4ae" xmlns:ns3="d70411ff-7e42-4258-bc31-7ccff1c7639b" targetNamespace="http://schemas.microsoft.com/office/2006/metadata/properties" ma:root="true" ma:fieldsID="eac80d6d5448ac8bd1c36ea5c538616a" ns2:_="" ns3:_="">
    <xsd:import namespace="dd4ee2db-82f7-474b-96f5-79f94484d4ae"/>
    <xsd:import namespace="d70411ff-7e42-4258-bc31-7ccff1c76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ee2db-82f7-474b-96f5-79f94484d4a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0411ff-7e42-4258-bc31-7ccff1c7639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13765C-5D72-41E5-B6F1-B0AD902F4D86}">
  <ds:schemaRefs>
    <ds:schemaRef ds:uri="http://schemas.microsoft.com/sharepoint/v3/contenttype/forms"/>
  </ds:schemaRefs>
</ds:datastoreItem>
</file>

<file path=customXml/itemProps2.xml><?xml version="1.0" encoding="utf-8"?>
<ds:datastoreItem xmlns:ds="http://schemas.openxmlformats.org/officeDocument/2006/customXml" ds:itemID="{A89C2702-D205-4707-9D31-322F63E0EB19}">
  <ds:schemaRefs>
    <ds:schemaRef ds:uri="d70411ff-7e42-4258-bc31-7ccff1c7639b"/>
    <ds:schemaRef ds:uri="dd4ee2db-82f7-474b-96f5-79f94484d4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F8C99A4-FC96-4935-9C62-011CCAC9F4DF}">
  <ds:schemaRefs>
    <ds:schemaRef ds:uri="d70411ff-7e42-4258-bc31-7ccff1c7639b"/>
    <ds:schemaRef ds:uri="dd4ee2db-82f7-474b-96f5-79f94484d4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588</TotalTime>
  <Words>1759</Words>
  <Application>Microsoft Office PowerPoint</Application>
  <PresentationFormat>Diavoorstelling (16:9)</PresentationFormat>
  <Paragraphs>243</Paragraphs>
  <Slides>27</Slides>
  <Notes>16</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27</vt:i4>
      </vt:variant>
    </vt:vector>
  </HeadingPairs>
  <TitlesOfParts>
    <vt:vector size="30" baseType="lpstr">
      <vt:lpstr>Arial</vt:lpstr>
      <vt:lpstr>Calibri</vt:lpstr>
      <vt:lpstr>Office Theme</vt:lpstr>
      <vt:lpstr> ‘Veilig Gedrag’ </vt:lpstr>
      <vt:lpstr>Aandacht nodig?</vt:lpstr>
      <vt:lpstr>Wat heeft aandacht nodig?</vt:lpstr>
      <vt:lpstr>Welke aandacht is al aanwezig?</vt:lpstr>
      <vt:lpstr>Wat is er nog meer nodig?</vt:lpstr>
      <vt:lpstr>Onveilig gedrag en onbewust gedrag</vt:lpstr>
      <vt:lpstr>Inschatten van risico’s</vt:lpstr>
      <vt:lpstr>Oplossing</vt:lpstr>
      <vt:lpstr>Sturen op onbewust gedrag</vt:lpstr>
      <vt:lpstr>Sturen op eigen regie en eigenaarschap</vt:lpstr>
      <vt:lpstr>Sturen op consequenties</vt:lpstr>
      <vt:lpstr>Beïnvloeden we gedrag; gebruik de consequenties</vt:lpstr>
      <vt:lpstr>PowerPoint-presentatie</vt:lpstr>
      <vt:lpstr>PowerPoint-presentatie</vt:lpstr>
      <vt:lpstr>Effecten beïnvloeden van gedrag</vt:lpstr>
      <vt:lpstr>Hoe doe je dat? Stimuleren op veilig gedrag</vt:lpstr>
      <vt:lpstr>Wanneer                 of constructieve </vt:lpstr>
      <vt:lpstr>1. Wat en hoe zou jij dit doen? </vt:lpstr>
      <vt:lpstr>2. Wat en hoe zou jij dit doen? </vt:lpstr>
      <vt:lpstr>3. Wat en hoe zou jij dit doen? </vt:lpstr>
      <vt:lpstr>4. Wat en hoe zou jij dit doen? </vt:lpstr>
      <vt:lpstr>5. Wat en hoe zou jij dit doen? </vt:lpstr>
      <vt:lpstr>Beïnvloeden gedrag</vt:lpstr>
      <vt:lpstr>PowerPoint-presentatie</vt:lpstr>
      <vt:lpstr>PowerPoint-presentatie</vt:lpstr>
      <vt:lpstr>Basisregels (principes) Veiligheid</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Veilig Gedrag </dc:title>
  <dc:creator>Barteld Dijkman</dc:creator>
  <cp:lastModifiedBy>Manon Leering</cp:lastModifiedBy>
  <cp:revision>1</cp:revision>
  <dcterms:created xsi:type="dcterms:W3CDTF">2020-03-17T10:36:15Z</dcterms:created>
  <dcterms:modified xsi:type="dcterms:W3CDTF">2023-04-21T11:16:07Z</dcterms:modified>
</cp:coreProperties>
</file>