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259" r:id="rId3"/>
    <p:sldId id="288" r:id="rId4"/>
    <p:sldId id="275" r:id="rId5"/>
    <p:sldId id="278" r:id="rId6"/>
    <p:sldId id="262" r:id="rId7"/>
    <p:sldId id="276" r:id="rId8"/>
    <p:sldId id="283" r:id="rId9"/>
    <p:sldId id="261" r:id="rId10"/>
    <p:sldId id="263" r:id="rId11"/>
    <p:sldId id="284" r:id="rId12"/>
    <p:sldId id="265" r:id="rId13"/>
    <p:sldId id="266" r:id="rId14"/>
    <p:sldId id="290" r:id="rId15"/>
    <p:sldId id="267" r:id="rId16"/>
    <p:sldId id="280" r:id="rId17"/>
    <p:sldId id="289" r:id="rId18"/>
    <p:sldId id="281" r:id="rId19"/>
    <p:sldId id="270" r:id="rId20"/>
    <p:sldId id="271" r:id="rId21"/>
    <p:sldId id="274" r:id="rId22"/>
    <p:sldId id="273" r:id="rId23"/>
    <p:sldId id="287" r:id="rId24"/>
    <p:sldId id="272"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e, M. van den (Mandy)" initials="BMvd(" lastIdx="1" clrIdx="0">
    <p:extLst>
      <p:ext uri="{19B8F6BF-5375-455C-9EA6-DF929625EA0E}">
        <p15:presenceInfo xmlns:p15="http://schemas.microsoft.com/office/powerpoint/2012/main" userId="Berge, M. van den (M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27C9"/>
    <a:srgbClr val="D2D9A3"/>
    <a:srgbClr val="E0D853"/>
    <a:srgbClr val="CAA37E"/>
    <a:srgbClr val="AA6947"/>
    <a:srgbClr val="E7C073"/>
    <a:srgbClr val="D7B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AE49D-95DF-4B5F-9A37-58553AB0171B}" v="41" dt="2022-02-10T10:14:18.76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0012" autoAdjust="0"/>
  </p:normalViewPr>
  <p:slideViewPr>
    <p:cSldViewPr snapToGrid="0">
      <p:cViewPr varScale="1">
        <p:scale>
          <a:sx n="102" d="100"/>
          <a:sy n="102" d="100"/>
        </p:scale>
        <p:origin x="780"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ona van Harsselaar" userId="ebdc2a95-d8b1-44e0-ade8-9ccfd1291d6e" providerId="ADAL" clId="{806AE49D-95DF-4B5F-9A37-58553AB0171B}"/>
    <pc:docChg chg="custSel modSld">
      <pc:chgData name="Ilona van Harsselaar" userId="ebdc2a95-d8b1-44e0-ade8-9ccfd1291d6e" providerId="ADAL" clId="{806AE49D-95DF-4B5F-9A37-58553AB0171B}" dt="2022-02-10T10:14:18.767" v="82"/>
      <pc:docMkLst>
        <pc:docMk/>
      </pc:docMkLst>
      <pc:sldChg chg="addSp delSp modSp">
        <pc:chgData name="Ilona van Harsselaar" userId="ebdc2a95-d8b1-44e0-ade8-9ccfd1291d6e" providerId="ADAL" clId="{806AE49D-95DF-4B5F-9A37-58553AB0171B}" dt="2022-02-10T10:11:57.074" v="39"/>
        <pc:sldMkLst>
          <pc:docMk/>
          <pc:sldMk cId="964113971" sldId="258"/>
        </pc:sldMkLst>
        <pc:spChg chg="mod">
          <ac:chgData name="Ilona van Harsselaar" userId="ebdc2a95-d8b1-44e0-ade8-9ccfd1291d6e" providerId="ADAL" clId="{806AE49D-95DF-4B5F-9A37-58553AB0171B}" dt="2022-02-10T10:11:57.074" v="39"/>
          <ac:spMkLst>
            <pc:docMk/>
            <pc:sldMk cId="964113971" sldId="258"/>
            <ac:spMk id="13" creationId="{231CF49F-4B4B-4A56-8550-E9A182931584}"/>
          </ac:spMkLst>
        </pc:spChg>
        <pc:grpChg chg="del">
          <ac:chgData name="Ilona van Harsselaar" userId="ebdc2a95-d8b1-44e0-ade8-9ccfd1291d6e" providerId="ADAL" clId="{806AE49D-95DF-4B5F-9A37-58553AB0171B}" dt="2022-02-10T10:11:56.712" v="38" actId="478"/>
          <ac:grpSpMkLst>
            <pc:docMk/>
            <pc:sldMk cId="964113971" sldId="258"/>
            <ac:grpSpMk id="10" creationId="{A2AC92D4-8A88-46E8-8D49-8E33178A60B3}"/>
          </ac:grpSpMkLst>
        </pc:grpChg>
        <pc:grpChg chg="add mod">
          <ac:chgData name="Ilona van Harsselaar" userId="ebdc2a95-d8b1-44e0-ade8-9ccfd1291d6e" providerId="ADAL" clId="{806AE49D-95DF-4B5F-9A37-58553AB0171B}" dt="2022-02-10T10:11:57.074" v="39"/>
          <ac:grpSpMkLst>
            <pc:docMk/>
            <pc:sldMk cId="964113971" sldId="258"/>
            <ac:grpSpMk id="11" creationId="{633018D9-92FA-46D9-86C4-AC3B18678BCD}"/>
          </ac:grpSpMkLst>
        </pc:grpChg>
        <pc:picChg chg="mod">
          <ac:chgData name="Ilona van Harsselaar" userId="ebdc2a95-d8b1-44e0-ade8-9ccfd1291d6e" providerId="ADAL" clId="{806AE49D-95DF-4B5F-9A37-58553AB0171B}" dt="2022-02-10T10:11:57.074" v="39"/>
          <ac:picMkLst>
            <pc:docMk/>
            <pc:sldMk cId="964113971" sldId="258"/>
            <ac:picMk id="12" creationId="{844425ED-0BBB-4967-B2AA-EB98D5DBF8C7}"/>
          </ac:picMkLst>
        </pc:picChg>
      </pc:sldChg>
      <pc:sldChg chg="addSp delSp modSp mod">
        <pc:chgData name="Ilona van Harsselaar" userId="ebdc2a95-d8b1-44e0-ade8-9ccfd1291d6e" providerId="ADAL" clId="{806AE49D-95DF-4B5F-9A37-58553AB0171B}" dt="2022-02-10T10:12:05.428" v="42"/>
        <pc:sldMkLst>
          <pc:docMk/>
          <pc:sldMk cId="3637643113" sldId="259"/>
        </pc:sldMkLst>
        <pc:spChg chg="del mod">
          <ac:chgData name="Ilona van Harsselaar" userId="ebdc2a95-d8b1-44e0-ade8-9ccfd1291d6e" providerId="ADAL" clId="{806AE49D-95DF-4B5F-9A37-58553AB0171B}" dt="2022-02-10T10:12:04.556" v="41" actId="478"/>
          <ac:spMkLst>
            <pc:docMk/>
            <pc:sldMk cId="3637643113" sldId="259"/>
            <ac:spMk id="11" creationId="{424576EB-D27D-450C-A7DD-3E65F09F00C2}"/>
          </ac:spMkLst>
        </pc:spChg>
        <pc:spChg chg="mod">
          <ac:chgData name="Ilona van Harsselaar" userId="ebdc2a95-d8b1-44e0-ade8-9ccfd1291d6e" providerId="ADAL" clId="{806AE49D-95DF-4B5F-9A37-58553AB0171B}" dt="2022-02-10T10:12:05.428" v="42"/>
          <ac:spMkLst>
            <pc:docMk/>
            <pc:sldMk cId="3637643113" sldId="259"/>
            <ac:spMk id="14" creationId="{5BFC07CD-8BFF-4366-AE18-C99DED06447B}"/>
          </ac:spMkLst>
        </pc:spChg>
        <pc:grpChg chg="del mod">
          <ac:chgData name="Ilona van Harsselaar" userId="ebdc2a95-d8b1-44e0-ade8-9ccfd1291d6e" providerId="ADAL" clId="{806AE49D-95DF-4B5F-9A37-58553AB0171B}" dt="2022-02-10T10:12:01.189" v="40" actId="478"/>
          <ac:grpSpMkLst>
            <pc:docMk/>
            <pc:sldMk cId="3637643113" sldId="259"/>
            <ac:grpSpMk id="9" creationId="{C0AE83FD-5C16-4722-8953-766FD4CC3BD3}"/>
          </ac:grpSpMkLst>
        </pc:grpChg>
        <pc:grpChg chg="add mod">
          <ac:chgData name="Ilona van Harsselaar" userId="ebdc2a95-d8b1-44e0-ade8-9ccfd1291d6e" providerId="ADAL" clId="{806AE49D-95DF-4B5F-9A37-58553AB0171B}" dt="2022-02-10T10:12:05.428" v="42"/>
          <ac:grpSpMkLst>
            <pc:docMk/>
            <pc:sldMk cId="3637643113" sldId="259"/>
            <ac:grpSpMk id="12" creationId="{6CDD71B8-D971-492C-9042-6CE94D25491E}"/>
          </ac:grpSpMkLst>
        </pc:grpChg>
        <pc:picChg chg="del">
          <ac:chgData name="Ilona van Harsselaar" userId="ebdc2a95-d8b1-44e0-ade8-9ccfd1291d6e" providerId="ADAL" clId="{806AE49D-95DF-4B5F-9A37-58553AB0171B}" dt="2022-02-10T10:12:01.189" v="40" actId="478"/>
          <ac:picMkLst>
            <pc:docMk/>
            <pc:sldMk cId="3637643113" sldId="259"/>
            <ac:picMk id="10" creationId="{4F51CF39-9A59-447F-8C9E-308A107BB829}"/>
          </ac:picMkLst>
        </pc:picChg>
        <pc:picChg chg="mod">
          <ac:chgData name="Ilona van Harsselaar" userId="ebdc2a95-d8b1-44e0-ade8-9ccfd1291d6e" providerId="ADAL" clId="{806AE49D-95DF-4B5F-9A37-58553AB0171B}" dt="2022-02-10T10:12:05.428" v="42"/>
          <ac:picMkLst>
            <pc:docMk/>
            <pc:sldMk cId="3637643113" sldId="259"/>
            <ac:picMk id="13" creationId="{4575BD7F-24B8-4B19-9C13-493EE39AC6A9}"/>
          </ac:picMkLst>
        </pc:picChg>
      </pc:sldChg>
      <pc:sldChg chg="addSp delSp modSp">
        <pc:chgData name="Ilona van Harsselaar" userId="ebdc2a95-d8b1-44e0-ade8-9ccfd1291d6e" providerId="ADAL" clId="{806AE49D-95DF-4B5F-9A37-58553AB0171B}" dt="2022-02-10T10:12:55.896" v="60"/>
        <pc:sldMkLst>
          <pc:docMk/>
          <pc:sldMk cId="179324554" sldId="261"/>
        </pc:sldMkLst>
        <pc:spChg chg="mod">
          <ac:chgData name="Ilona van Harsselaar" userId="ebdc2a95-d8b1-44e0-ade8-9ccfd1291d6e" providerId="ADAL" clId="{806AE49D-95DF-4B5F-9A37-58553AB0171B}" dt="2022-02-10T10:12:55.896" v="60"/>
          <ac:spMkLst>
            <pc:docMk/>
            <pc:sldMk cId="179324554" sldId="261"/>
            <ac:spMk id="17" creationId="{33D372A3-611C-45A4-9682-A2560AA5ABAA}"/>
          </ac:spMkLst>
        </pc:spChg>
        <pc:grpChg chg="del">
          <ac:chgData name="Ilona van Harsselaar" userId="ebdc2a95-d8b1-44e0-ade8-9ccfd1291d6e" providerId="ADAL" clId="{806AE49D-95DF-4B5F-9A37-58553AB0171B}" dt="2022-02-10T10:12:54.760" v="59" actId="478"/>
          <ac:grpSpMkLst>
            <pc:docMk/>
            <pc:sldMk cId="179324554" sldId="261"/>
            <ac:grpSpMk id="12" creationId="{7D64552E-764C-45DD-8296-4D78DD3AC318}"/>
          </ac:grpSpMkLst>
        </pc:grpChg>
        <pc:grpChg chg="add mod">
          <ac:chgData name="Ilona van Harsselaar" userId="ebdc2a95-d8b1-44e0-ade8-9ccfd1291d6e" providerId="ADAL" clId="{806AE49D-95DF-4B5F-9A37-58553AB0171B}" dt="2022-02-10T10:12:55.896" v="60"/>
          <ac:grpSpMkLst>
            <pc:docMk/>
            <pc:sldMk cId="179324554" sldId="261"/>
            <ac:grpSpMk id="15" creationId="{65C7BC29-A5A0-4510-BF52-7F80D6EBB1D5}"/>
          </ac:grpSpMkLst>
        </pc:grpChg>
        <pc:picChg chg="mod">
          <ac:chgData name="Ilona van Harsselaar" userId="ebdc2a95-d8b1-44e0-ade8-9ccfd1291d6e" providerId="ADAL" clId="{806AE49D-95DF-4B5F-9A37-58553AB0171B}" dt="2022-02-10T10:12:55.896" v="60"/>
          <ac:picMkLst>
            <pc:docMk/>
            <pc:sldMk cId="179324554" sldId="261"/>
            <ac:picMk id="16" creationId="{8BB23063-C406-46A1-9881-2F86DB9ACCFD}"/>
          </ac:picMkLst>
        </pc:picChg>
      </pc:sldChg>
      <pc:sldChg chg="addSp delSp modSp mod">
        <pc:chgData name="Ilona van Harsselaar" userId="ebdc2a95-d8b1-44e0-ade8-9ccfd1291d6e" providerId="ADAL" clId="{806AE49D-95DF-4B5F-9A37-58553AB0171B}" dt="2022-02-10T10:12:45.197" v="56"/>
        <pc:sldMkLst>
          <pc:docMk/>
          <pc:sldMk cId="941913526" sldId="262"/>
        </pc:sldMkLst>
        <pc:spChg chg="del mod">
          <ac:chgData name="Ilona van Harsselaar" userId="ebdc2a95-d8b1-44e0-ade8-9ccfd1291d6e" providerId="ADAL" clId="{806AE49D-95DF-4B5F-9A37-58553AB0171B}" dt="2022-02-10T10:12:44.577" v="55" actId="478"/>
          <ac:spMkLst>
            <pc:docMk/>
            <pc:sldMk cId="941913526" sldId="262"/>
            <ac:spMk id="12" creationId="{6B4C59A7-CDBE-4B7B-BC83-A11BD4550AB9}"/>
          </ac:spMkLst>
        </pc:spChg>
        <pc:spChg chg="mod">
          <ac:chgData name="Ilona van Harsselaar" userId="ebdc2a95-d8b1-44e0-ade8-9ccfd1291d6e" providerId="ADAL" clId="{806AE49D-95DF-4B5F-9A37-58553AB0171B}" dt="2022-02-10T10:12:45.197" v="56"/>
          <ac:spMkLst>
            <pc:docMk/>
            <pc:sldMk cId="941913526" sldId="262"/>
            <ac:spMk id="15" creationId="{863F712D-994F-4552-8F69-DFB3B47779A4}"/>
          </ac:spMkLst>
        </pc:spChg>
        <pc:grpChg chg="del mod">
          <ac:chgData name="Ilona van Harsselaar" userId="ebdc2a95-d8b1-44e0-ade8-9ccfd1291d6e" providerId="ADAL" clId="{806AE49D-95DF-4B5F-9A37-58553AB0171B}" dt="2022-02-10T10:12:41.017" v="53" actId="478"/>
          <ac:grpSpMkLst>
            <pc:docMk/>
            <pc:sldMk cId="941913526" sldId="262"/>
            <ac:grpSpMk id="10" creationId="{ED4BA8B7-8555-410D-9974-79432381A61F}"/>
          </ac:grpSpMkLst>
        </pc:grpChg>
        <pc:grpChg chg="add mod">
          <ac:chgData name="Ilona van Harsselaar" userId="ebdc2a95-d8b1-44e0-ade8-9ccfd1291d6e" providerId="ADAL" clId="{806AE49D-95DF-4B5F-9A37-58553AB0171B}" dt="2022-02-10T10:12:45.197" v="56"/>
          <ac:grpSpMkLst>
            <pc:docMk/>
            <pc:sldMk cId="941913526" sldId="262"/>
            <ac:grpSpMk id="13" creationId="{64410219-7624-4A59-BB3D-9A51764C99ED}"/>
          </ac:grpSpMkLst>
        </pc:grpChg>
        <pc:picChg chg="del">
          <ac:chgData name="Ilona van Harsselaar" userId="ebdc2a95-d8b1-44e0-ade8-9ccfd1291d6e" providerId="ADAL" clId="{806AE49D-95DF-4B5F-9A37-58553AB0171B}" dt="2022-02-10T10:12:41.017" v="53" actId="478"/>
          <ac:picMkLst>
            <pc:docMk/>
            <pc:sldMk cId="941913526" sldId="262"/>
            <ac:picMk id="11" creationId="{C29AB573-D72F-471B-A435-DF287797EE6D}"/>
          </ac:picMkLst>
        </pc:picChg>
        <pc:picChg chg="mod">
          <ac:chgData name="Ilona van Harsselaar" userId="ebdc2a95-d8b1-44e0-ade8-9ccfd1291d6e" providerId="ADAL" clId="{806AE49D-95DF-4B5F-9A37-58553AB0171B}" dt="2022-02-10T10:12:45.197" v="56"/>
          <ac:picMkLst>
            <pc:docMk/>
            <pc:sldMk cId="941913526" sldId="262"/>
            <ac:picMk id="14" creationId="{6D4B87CA-F89C-47DF-9B9A-C6AA2DB02657}"/>
          </ac:picMkLst>
        </pc:picChg>
      </pc:sldChg>
      <pc:sldChg chg="addSp delSp modSp">
        <pc:chgData name="Ilona van Harsselaar" userId="ebdc2a95-d8b1-44e0-ade8-9ccfd1291d6e" providerId="ADAL" clId="{806AE49D-95DF-4B5F-9A37-58553AB0171B}" dt="2022-02-10T10:13:00.235" v="62"/>
        <pc:sldMkLst>
          <pc:docMk/>
          <pc:sldMk cId="2728890883" sldId="263"/>
        </pc:sldMkLst>
        <pc:spChg chg="mod">
          <ac:chgData name="Ilona van Harsselaar" userId="ebdc2a95-d8b1-44e0-ade8-9ccfd1291d6e" providerId="ADAL" clId="{806AE49D-95DF-4B5F-9A37-58553AB0171B}" dt="2022-02-10T10:13:00.235" v="62"/>
          <ac:spMkLst>
            <pc:docMk/>
            <pc:sldMk cId="2728890883" sldId="263"/>
            <ac:spMk id="37" creationId="{025101A4-DE0F-47CA-A6AE-FA46B21E3C17}"/>
          </ac:spMkLst>
        </pc:spChg>
        <pc:grpChg chg="del">
          <ac:chgData name="Ilona van Harsselaar" userId="ebdc2a95-d8b1-44e0-ade8-9ccfd1291d6e" providerId="ADAL" clId="{806AE49D-95DF-4B5F-9A37-58553AB0171B}" dt="2022-02-10T10:12:59.915" v="61" actId="478"/>
          <ac:grpSpMkLst>
            <pc:docMk/>
            <pc:sldMk cId="2728890883" sldId="263"/>
            <ac:grpSpMk id="32" creationId="{025A0792-81E1-4016-8B57-91235DCC1119}"/>
          </ac:grpSpMkLst>
        </pc:grpChg>
        <pc:grpChg chg="add mod">
          <ac:chgData name="Ilona van Harsselaar" userId="ebdc2a95-d8b1-44e0-ade8-9ccfd1291d6e" providerId="ADAL" clId="{806AE49D-95DF-4B5F-9A37-58553AB0171B}" dt="2022-02-10T10:13:00.235" v="62"/>
          <ac:grpSpMkLst>
            <pc:docMk/>
            <pc:sldMk cId="2728890883" sldId="263"/>
            <ac:grpSpMk id="35" creationId="{66BBF7EA-3FEE-45A8-8E1D-1C00C083CC0C}"/>
          </ac:grpSpMkLst>
        </pc:grpChg>
        <pc:picChg chg="mod">
          <ac:chgData name="Ilona van Harsselaar" userId="ebdc2a95-d8b1-44e0-ade8-9ccfd1291d6e" providerId="ADAL" clId="{806AE49D-95DF-4B5F-9A37-58553AB0171B}" dt="2022-02-10T10:13:00.235" v="62"/>
          <ac:picMkLst>
            <pc:docMk/>
            <pc:sldMk cId="2728890883" sldId="263"/>
            <ac:picMk id="36" creationId="{8E889B09-50F6-4172-AD3A-E13332A81C18}"/>
          </ac:picMkLst>
        </pc:picChg>
      </pc:sldChg>
      <pc:sldChg chg="addSp delSp modSp">
        <pc:chgData name="Ilona van Harsselaar" userId="ebdc2a95-d8b1-44e0-ade8-9ccfd1291d6e" providerId="ADAL" clId="{806AE49D-95DF-4B5F-9A37-58553AB0171B}" dt="2022-02-10T10:13:03.437" v="64"/>
        <pc:sldMkLst>
          <pc:docMk/>
          <pc:sldMk cId="3993666941" sldId="265"/>
        </pc:sldMkLst>
        <pc:spChg chg="mod">
          <ac:chgData name="Ilona van Harsselaar" userId="ebdc2a95-d8b1-44e0-ade8-9ccfd1291d6e" providerId="ADAL" clId="{806AE49D-95DF-4B5F-9A37-58553AB0171B}" dt="2022-02-10T10:13:03.437" v="64"/>
          <ac:spMkLst>
            <pc:docMk/>
            <pc:sldMk cId="3993666941" sldId="265"/>
            <ac:spMk id="19" creationId="{792D65B8-41E5-4418-95C9-6481EE5C5693}"/>
          </ac:spMkLst>
        </pc:spChg>
        <pc:grpChg chg="del">
          <ac:chgData name="Ilona van Harsselaar" userId="ebdc2a95-d8b1-44e0-ade8-9ccfd1291d6e" providerId="ADAL" clId="{806AE49D-95DF-4B5F-9A37-58553AB0171B}" dt="2022-02-10T10:13:03.185" v="63" actId="478"/>
          <ac:grpSpMkLst>
            <pc:docMk/>
            <pc:sldMk cId="3993666941" sldId="265"/>
            <ac:grpSpMk id="14" creationId="{22383E5F-6256-4B1F-AE8D-9C46C791AE75}"/>
          </ac:grpSpMkLst>
        </pc:grpChg>
        <pc:grpChg chg="add mod">
          <ac:chgData name="Ilona van Harsselaar" userId="ebdc2a95-d8b1-44e0-ade8-9ccfd1291d6e" providerId="ADAL" clId="{806AE49D-95DF-4B5F-9A37-58553AB0171B}" dt="2022-02-10T10:13:03.437" v="64"/>
          <ac:grpSpMkLst>
            <pc:docMk/>
            <pc:sldMk cId="3993666941" sldId="265"/>
            <ac:grpSpMk id="17" creationId="{10C95739-326A-4FE4-9983-EC5DC6822778}"/>
          </ac:grpSpMkLst>
        </pc:grpChg>
        <pc:picChg chg="mod">
          <ac:chgData name="Ilona van Harsselaar" userId="ebdc2a95-d8b1-44e0-ade8-9ccfd1291d6e" providerId="ADAL" clId="{806AE49D-95DF-4B5F-9A37-58553AB0171B}" dt="2022-02-10T10:13:03.437" v="64"/>
          <ac:picMkLst>
            <pc:docMk/>
            <pc:sldMk cId="3993666941" sldId="265"/>
            <ac:picMk id="18" creationId="{7F166DA1-FFA9-47EC-8DD6-BF023365A439}"/>
          </ac:picMkLst>
        </pc:picChg>
      </pc:sldChg>
      <pc:sldChg chg="addSp delSp modSp">
        <pc:chgData name="Ilona van Harsselaar" userId="ebdc2a95-d8b1-44e0-ade8-9ccfd1291d6e" providerId="ADAL" clId="{806AE49D-95DF-4B5F-9A37-58553AB0171B}" dt="2022-02-10T10:13:45.898" v="66"/>
        <pc:sldMkLst>
          <pc:docMk/>
          <pc:sldMk cId="3239952874" sldId="266"/>
        </pc:sldMkLst>
        <pc:spChg chg="mod">
          <ac:chgData name="Ilona van Harsselaar" userId="ebdc2a95-d8b1-44e0-ade8-9ccfd1291d6e" providerId="ADAL" clId="{806AE49D-95DF-4B5F-9A37-58553AB0171B}" dt="2022-02-10T10:13:45.898" v="66"/>
          <ac:spMkLst>
            <pc:docMk/>
            <pc:sldMk cId="3239952874" sldId="266"/>
            <ac:spMk id="12" creationId="{63C74C98-242E-4E5D-AAAC-DD1FD9A6B317}"/>
          </ac:spMkLst>
        </pc:spChg>
        <pc:grpChg chg="del">
          <ac:chgData name="Ilona van Harsselaar" userId="ebdc2a95-d8b1-44e0-ade8-9ccfd1291d6e" providerId="ADAL" clId="{806AE49D-95DF-4B5F-9A37-58553AB0171B}" dt="2022-02-10T10:13:45.556" v="65" actId="478"/>
          <ac:grpSpMkLst>
            <pc:docMk/>
            <pc:sldMk cId="3239952874" sldId="266"/>
            <ac:grpSpMk id="7" creationId="{C67E4A56-EDB2-44EC-A652-3A84776BD28B}"/>
          </ac:grpSpMkLst>
        </pc:grpChg>
        <pc:grpChg chg="add mod">
          <ac:chgData name="Ilona van Harsselaar" userId="ebdc2a95-d8b1-44e0-ade8-9ccfd1291d6e" providerId="ADAL" clId="{806AE49D-95DF-4B5F-9A37-58553AB0171B}" dt="2022-02-10T10:13:45.898" v="66"/>
          <ac:grpSpMkLst>
            <pc:docMk/>
            <pc:sldMk cId="3239952874" sldId="266"/>
            <ac:grpSpMk id="10" creationId="{C4F04C0F-807C-4AD0-8C09-78A51CC26919}"/>
          </ac:grpSpMkLst>
        </pc:grpChg>
        <pc:picChg chg="mod">
          <ac:chgData name="Ilona van Harsselaar" userId="ebdc2a95-d8b1-44e0-ade8-9ccfd1291d6e" providerId="ADAL" clId="{806AE49D-95DF-4B5F-9A37-58553AB0171B}" dt="2022-02-10T10:13:45.898" v="66"/>
          <ac:picMkLst>
            <pc:docMk/>
            <pc:sldMk cId="3239952874" sldId="266"/>
            <ac:picMk id="11" creationId="{3BE3004C-C3DC-463C-80D8-2D81446602D5}"/>
          </ac:picMkLst>
        </pc:picChg>
      </pc:sldChg>
      <pc:sldChg chg="addSp delSp modSp">
        <pc:chgData name="Ilona van Harsselaar" userId="ebdc2a95-d8b1-44e0-ade8-9ccfd1291d6e" providerId="ADAL" clId="{806AE49D-95DF-4B5F-9A37-58553AB0171B}" dt="2022-02-10T10:13:51.495" v="68"/>
        <pc:sldMkLst>
          <pc:docMk/>
          <pc:sldMk cId="1987470182" sldId="267"/>
        </pc:sldMkLst>
        <pc:spChg chg="mod">
          <ac:chgData name="Ilona van Harsselaar" userId="ebdc2a95-d8b1-44e0-ade8-9ccfd1291d6e" providerId="ADAL" clId="{806AE49D-95DF-4B5F-9A37-58553AB0171B}" dt="2022-02-10T10:13:51.495" v="68"/>
          <ac:spMkLst>
            <pc:docMk/>
            <pc:sldMk cId="1987470182" sldId="267"/>
            <ac:spMk id="16" creationId="{D0945EAB-987F-4DA2-916A-9E3B7B99E453}"/>
          </ac:spMkLst>
        </pc:spChg>
        <pc:grpChg chg="del">
          <ac:chgData name="Ilona van Harsselaar" userId="ebdc2a95-d8b1-44e0-ade8-9ccfd1291d6e" providerId="ADAL" clId="{806AE49D-95DF-4B5F-9A37-58553AB0171B}" dt="2022-02-10T10:13:51.075" v="67" actId="478"/>
          <ac:grpSpMkLst>
            <pc:docMk/>
            <pc:sldMk cId="1987470182" sldId="267"/>
            <ac:grpSpMk id="11" creationId="{0E0F903D-8709-4C9B-A345-98F1E1E1E228}"/>
          </ac:grpSpMkLst>
        </pc:grpChg>
        <pc:grpChg chg="add mod">
          <ac:chgData name="Ilona van Harsselaar" userId="ebdc2a95-d8b1-44e0-ade8-9ccfd1291d6e" providerId="ADAL" clId="{806AE49D-95DF-4B5F-9A37-58553AB0171B}" dt="2022-02-10T10:13:51.495" v="68"/>
          <ac:grpSpMkLst>
            <pc:docMk/>
            <pc:sldMk cId="1987470182" sldId="267"/>
            <ac:grpSpMk id="14" creationId="{CF366838-EC68-4FA3-8921-49A15648B173}"/>
          </ac:grpSpMkLst>
        </pc:grpChg>
        <pc:picChg chg="mod">
          <ac:chgData name="Ilona van Harsselaar" userId="ebdc2a95-d8b1-44e0-ade8-9ccfd1291d6e" providerId="ADAL" clId="{806AE49D-95DF-4B5F-9A37-58553AB0171B}" dt="2022-02-10T10:13:51.495" v="68"/>
          <ac:picMkLst>
            <pc:docMk/>
            <pc:sldMk cId="1987470182" sldId="267"/>
            <ac:picMk id="15" creationId="{A682538F-0144-4269-B2AD-F80C85B3DC40}"/>
          </ac:picMkLst>
        </pc:picChg>
      </pc:sldChg>
      <pc:sldChg chg="addSp delSp modSp">
        <pc:chgData name="Ilona van Harsselaar" userId="ebdc2a95-d8b1-44e0-ade8-9ccfd1291d6e" providerId="ADAL" clId="{806AE49D-95DF-4B5F-9A37-58553AB0171B}" dt="2022-02-10T10:14:02.392" v="74"/>
        <pc:sldMkLst>
          <pc:docMk/>
          <pc:sldMk cId="3544986288" sldId="270"/>
        </pc:sldMkLst>
        <pc:spChg chg="mod">
          <ac:chgData name="Ilona van Harsselaar" userId="ebdc2a95-d8b1-44e0-ade8-9ccfd1291d6e" providerId="ADAL" clId="{806AE49D-95DF-4B5F-9A37-58553AB0171B}" dt="2022-02-10T10:14:02.392" v="74"/>
          <ac:spMkLst>
            <pc:docMk/>
            <pc:sldMk cId="3544986288" sldId="270"/>
            <ac:spMk id="12" creationId="{2DC0D7D0-1A03-491E-9B72-ADDE4F80876D}"/>
          </ac:spMkLst>
        </pc:spChg>
        <pc:grpChg chg="del">
          <ac:chgData name="Ilona van Harsselaar" userId="ebdc2a95-d8b1-44e0-ade8-9ccfd1291d6e" providerId="ADAL" clId="{806AE49D-95DF-4B5F-9A37-58553AB0171B}" dt="2022-02-10T10:14:02.131" v="73" actId="478"/>
          <ac:grpSpMkLst>
            <pc:docMk/>
            <pc:sldMk cId="3544986288" sldId="270"/>
            <ac:grpSpMk id="7" creationId="{F4387901-A841-4C9A-BEB7-52BEA1057426}"/>
          </ac:grpSpMkLst>
        </pc:grpChg>
        <pc:grpChg chg="add mod">
          <ac:chgData name="Ilona van Harsselaar" userId="ebdc2a95-d8b1-44e0-ade8-9ccfd1291d6e" providerId="ADAL" clId="{806AE49D-95DF-4B5F-9A37-58553AB0171B}" dt="2022-02-10T10:14:02.392" v="74"/>
          <ac:grpSpMkLst>
            <pc:docMk/>
            <pc:sldMk cId="3544986288" sldId="270"/>
            <ac:grpSpMk id="10" creationId="{5FA69665-A299-46B8-85A5-649C9C20CD20}"/>
          </ac:grpSpMkLst>
        </pc:grpChg>
        <pc:picChg chg="mod">
          <ac:chgData name="Ilona van Harsselaar" userId="ebdc2a95-d8b1-44e0-ade8-9ccfd1291d6e" providerId="ADAL" clId="{806AE49D-95DF-4B5F-9A37-58553AB0171B}" dt="2022-02-10T10:14:02.392" v="74"/>
          <ac:picMkLst>
            <pc:docMk/>
            <pc:sldMk cId="3544986288" sldId="270"/>
            <ac:picMk id="11" creationId="{6A82C058-D059-4039-964B-8B4309B25412}"/>
          </ac:picMkLst>
        </pc:picChg>
      </pc:sldChg>
      <pc:sldChg chg="addSp delSp modSp">
        <pc:chgData name="Ilona van Harsselaar" userId="ebdc2a95-d8b1-44e0-ade8-9ccfd1291d6e" providerId="ADAL" clId="{806AE49D-95DF-4B5F-9A37-58553AB0171B}" dt="2022-02-10T10:14:18.767" v="82"/>
        <pc:sldMkLst>
          <pc:docMk/>
          <pc:sldMk cId="1651998056" sldId="272"/>
        </pc:sldMkLst>
        <pc:spChg chg="mod">
          <ac:chgData name="Ilona van Harsselaar" userId="ebdc2a95-d8b1-44e0-ade8-9ccfd1291d6e" providerId="ADAL" clId="{806AE49D-95DF-4B5F-9A37-58553AB0171B}" dt="2022-02-10T10:14:18.767" v="82"/>
          <ac:spMkLst>
            <pc:docMk/>
            <pc:sldMk cId="1651998056" sldId="272"/>
            <ac:spMk id="16" creationId="{301C75B1-4B60-4D51-87E8-F06C4FC79815}"/>
          </ac:spMkLst>
        </pc:spChg>
        <pc:grpChg chg="del">
          <ac:chgData name="Ilona van Harsselaar" userId="ebdc2a95-d8b1-44e0-ade8-9ccfd1291d6e" providerId="ADAL" clId="{806AE49D-95DF-4B5F-9A37-58553AB0171B}" dt="2022-02-10T10:14:18.004" v="81" actId="478"/>
          <ac:grpSpMkLst>
            <pc:docMk/>
            <pc:sldMk cId="1651998056" sldId="272"/>
            <ac:grpSpMk id="11" creationId="{979B35C3-81A2-4E12-8182-3CA52CA45834}"/>
          </ac:grpSpMkLst>
        </pc:grpChg>
        <pc:grpChg chg="add mod">
          <ac:chgData name="Ilona van Harsselaar" userId="ebdc2a95-d8b1-44e0-ade8-9ccfd1291d6e" providerId="ADAL" clId="{806AE49D-95DF-4B5F-9A37-58553AB0171B}" dt="2022-02-10T10:14:18.767" v="82"/>
          <ac:grpSpMkLst>
            <pc:docMk/>
            <pc:sldMk cId="1651998056" sldId="272"/>
            <ac:grpSpMk id="14" creationId="{BFB275DC-26A5-46E5-8D58-887E55DF6B9C}"/>
          </ac:grpSpMkLst>
        </pc:grpChg>
        <pc:picChg chg="mod">
          <ac:chgData name="Ilona van Harsselaar" userId="ebdc2a95-d8b1-44e0-ade8-9ccfd1291d6e" providerId="ADAL" clId="{806AE49D-95DF-4B5F-9A37-58553AB0171B}" dt="2022-02-10T10:14:18.767" v="82"/>
          <ac:picMkLst>
            <pc:docMk/>
            <pc:sldMk cId="1651998056" sldId="272"/>
            <ac:picMk id="15" creationId="{D5F08843-E28E-4936-AA00-671B427D635E}"/>
          </ac:picMkLst>
        </pc:picChg>
      </pc:sldChg>
      <pc:sldChg chg="addSp delSp modSp">
        <pc:chgData name="Ilona van Harsselaar" userId="ebdc2a95-d8b1-44e0-ade8-9ccfd1291d6e" providerId="ADAL" clId="{806AE49D-95DF-4B5F-9A37-58553AB0171B}" dt="2022-02-10T10:14:13.686" v="80"/>
        <pc:sldMkLst>
          <pc:docMk/>
          <pc:sldMk cId="202463470" sldId="273"/>
        </pc:sldMkLst>
        <pc:spChg chg="mod">
          <ac:chgData name="Ilona van Harsselaar" userId="ebdc2a95-d8b1-44e0-ade8-9ccfd1291d6e" providerId="ADAL" clId="{806AE49D-95DF-4B5F-9A37-58553AB0171B}" dt="2022-02-10T10:14:13.686" v="80"/>
          <ac:spMkLst>
            <pc:docMk/>
            <pc:sldMk cId="202463470" sldId="273"/>
            <ac:spMk id="13" creationId="{D9F8351F-C7E8-4BF2-82FD-42F2DBBD3BA5}"/>
          </ac:spMkLst>
        </pc:spChg>
        <pc:grpChg chg="del">
          <ac:chgData name="Ilona van Harsselaar" userId="ebdc2a95-d8b1-44e0-ade8-9ccfd1291d6e" providerId="ADAL" clId="{806AE49D-95DF-4B5F-9A37-58553AB0171B}" dt="2022-02-10T10:14:13.304" v="79" actId="478"/>
          <ac:grpSpMkLst>
            <pc:docMk/>
            <pc:sldMk cId="202463470" sldId="273"/>
            <ac:grpSpMk id="8" creationId="{564FA8B6-F3A8-4213-9538-E33BF7492259}"/>
          </ac:grpSpMkLst>
        </pc:grpChg>
        <pc:grpChg chg="add mod">
          <ac:chgData name="Ilona van Harsselaar" userId="ebdc2a95-d8b1-44e0-ade8-9ccfd1291d6e" providerId="ADAL" clId="{806AE49D-95DF-4B5F-9A37-58553AB0171B}" dt="2022-02-10T10:14:13.686" v="80"/>
          <ac:grpSpMkLst>
            <pc:docMk/>
            <pc:sldMk cId="202463470" sldId="273"/>
            <ac:grpSpMk id="11" creationId="{1AD9A0BE-333B-4D83-9F5F-7A33E7B695CF}"/>
          </ac:grpSpMkLst>
        </pc:grpChg>
        <pc:picChg chg="mod">
          <ac:chgData name="Ilona van Harsselaar" userId="ebdc2a95-d8b1-44e0-ade8-9ccfd1291d6e" providerId="ADAL" clId="{806AE49D-95DF-4B5F-9A37-58553AB0171B}" dt="2022-02-10T10:14:13.686" v="80"/>
          <ac:picMkLst>
            <pc:docMk/>
            <pc:sldMk cId="202463470" sldId="273"/>
            <ac:picMk id="12" creationId="{15B4C650-C064-4C8A-9DA3-9DB470224C8C}"/>
          </ac:picMkLst>
        </pc:picChg>
      </pc:sldChg>
      <pc:sldChg chg="addSp delSp modSp">
        <pc:chgData name="Ilona van Harsselaar" userId="ebdc2a95-d8b1-44e0-ade8-9ccfd1291d6e" providerId="ADAL" clId="{806AE49D-95DF-4B5F-9A37-58553AB0171B}" dt="2022-02-10T10:14:10.293" v="78"/>
        <pc:sldMkLst>
          <pc:docMk/>
          <pc:sldMk cId="3403899220" sldId="274"/>
        </pc:sldMkLst>
        <pc:spChg chg="mod">
          <ac:chgData name="Ilona van Harsselaar" userId="ebdc2a95-d8b1-44e0-ade8-9ccfd1291d6e" providerId="ADAL" clId="{806AE49D-95DF-4B5F-9A37-58553AB0171B}" dt="2022-02-10T10:14:06.777" v="75"/>
          <ac:spMkLst>
            <pc:docMk/>
            <pc:sldMk cId="3403899220" sldId="274"/>
            <ac:spMk id="14" creationId="{D75D2DB9-2BBF-4541-B46B-BF445F63F4E2}"/>
          </ac:spMkLst>
        </pc:spChg>
        <pc:spChg chg="mod">
          <ac:chgData name="Ilona van Harsselaar" userId="ebdc2a95-d8b1-44e0-ade8-9ccfd1291d6e" providerId="ADAL" clId="{806AE49D-95DF-4B5F-9A37-58553AB0171B}" dt="2022-02-10T10:14:10.293" v="78"/>
          <ac:spMkLst>
            <pc:docMk/>
            <pc:sldMk cId="3403899220" sldId="274"/>
            <ac:spMk id="17" creationId="{F03FC237-81CF-43E0-B418-7D915A55F16E}"/>
          </ac:spMkLst>
        </pc:spChg>
        <pc:grpChg chg="del">
          <ac:chgData name="Ilona van Harsselaar" userId="ebdc2a95-d8b1-44e0-ade8-9ccfd1291d6e" providerId="ADAL" clId="{806AE49D-95DF-4B5F-9A37-58553AB0171B}" dt="2022-02-10T10:14:09.761" v="77" actId="478"/>
          <ac:grpSpMkLst>
            <pc:docMk/>
            <pc:sldMk cId="3403899220" sldId="274"/>
            <ac:grpSpMk id="6" creationId="{36895FB4-C03D-4F54-930C-F2DB01437D8A}"/>
          </ac:grpSpMkLst>
        </pc:grpChg>
        <pc:grpChg chg="add del mod">
          <ac:chgData name="Ilona van Harsselaar" userId="ebdc2a95-d8b1-44e0-ade8-9ccfd1291d6e" providerId="ADAL" clId="{806AE49D-95DF-4B5F-9A37-58553AB0171B}" dt="2022-02-10T10:14:08.542" v="76"/>
          <ac:grpSpMkLst>
            <pc:docMk/>
            <pc:sldMk cId="3403899220" sldId="274"/>
            <ac:grpSpMk id="12" creationId="{5876C1E6-4EBB-44C7-96B8-EC8C148199BB}"/>
          </ac:grpSpMkLst>
        </pc:grpChg>
        <pc:grpChg chg="add mod">
          <ac:chgData name="Ilona van Harsselaar" userId="ebdc2a95-d8b1-44e0-ade8-9ccfd1291d6e" providerId="ADAL" clId="{806AE49D-95DF-4B5F-9A37-58553AB0171B}" dt="2022-02-10T10:14:10.293" v="78"/>
          <ac:grpSpMkLst>
            <pc:docMk/>
            <pc:sldMk cId="3403899220" sldId="274"/>
            <ac:grpSpMk id="15" creationId="{062B1E62-A51C-4C48-80FF-2D5DEB7A0BD0}"/>
          </ac:grpSpMkLst>
        </pc:grpChg>
        <pc:picChg chg="mod">
          <ac:chgData name="Ilona van Harsselaar" userId="ebdc2a95-d8b1-44e0-ade8-9ccfd1291d6e" providerId="ADAL" clId="{806AE49D-95DF-4B5F-9A37-58553AB0171B}" dt="2022-02-10T10:14:06.777" v="75"/>
          <ac:picMkLst>
            <pc:docMk/>
            <pc:sldMk cId="3403899220" sldId="274"/>
            <ac:picMk id="13" creationId="{EF193D3A-1EEB-497D-BD60-1DB7A7C21421}"/>
          </ac:picMkLst>
        </pc:picChg>
        <pc:picChg chg="mod">
          <ac:chgData name="Ilona van Harsselaar" userId="ebdc2a95-d8b1-44e0-ade8-9ccfd1291d6e" providerId="ADAL" clId="{806AE49D-95DF-4B5F-9A37-58553AB0171B}" dt="2022-02-10T10:14:10.293" v="78"/>
          <ac:picMkLst>
            <pc:docMk/>
            <pc:sldMk cId="3403899220" sldId="274"/>
            <ac:picMk id="16" creationId="{C1B9DB99-4A20-4381-80FE-C29DE24E4981}"/>
          </ac:picMkLst>
        </pc:picChg>
      </pc:sldChg>
      <pc:sldChg chg="addSp delSp modSp mod">
        <pc:chgData name="Ilona van Harsselaar" userId="ebdc2a95-d8b1-44e0-ade8-9ccfd1291d6e" providerId="ADAL" clId="{806AE49D-95DF-4B5F-9A37-58553AB0171B}" dt="2022-02-10T10:12:23.629" v="48"/>
        <pc:sldMkLst>
          <pc:docMk/>
          <pc:sldMk cId="859806615" sldId="275"/>
        </pc:sldMkLst>
        <pc:spChg chg="mod">
          <ac:chgData name="Ilona van Harsselaar" userId="ebdc2a95-d8b1-44e0-ade8-9ccfd1291d6e" providerId="ADAL" clId="{806AE49D-95DF-4B5F-9A37-58553AB0171B}" dt="2022-02-10T10:12:20.530" v="46" actId="20577"/>
          <ac:spMkLst>
            <pc:docMk/>
            <pc:sldMk cId="859806615" sldId="275"/>
            <ac:spMk id="9" creationId="{981FB5D5-3CEC-4F33-A4F0-AF58C6E69A83}"/>
          </ac:spMkLst>
        </pc:spChg>
        <pc:spChg chg="mod">
          <ac:chgData name="Ilona van Harsselaar" userId="ebdc2a95-d8b1-44e0-ade8-9ccfd1291d6e" providerId="ADAL" clId="{806AE49D-95DF-4B5F-9A37-58553AB0171B}" dt="2022-02-10T10:12:23.629" v="48"/>
          <ac:spMkLst>
            <pc:docMk/>
            <pc:sldMk cId="859806615" sldId="275"/>
            <ac:spMk id="12" creationId="{45798213-768C-4CDD-BA0A-8F044E59A8CB}"/>
          </ac:spMkLst>
        </pc:spChg>
        <pc:grpChg chg="del">
          <ac:chgData name="Ilona van Harsselaar" userId="ebdc2a95-d8b1-44e0-ade8-9ccfd1291d6e" providerId="ADAL" clId="{806AE49D-95DF-4B5F-9A37-58553AB0171B}" dt="2022-02-10T10:12:22.668" v="47" actId="478"/>
          <ac:grpSpMkLst>
            <pc:docMk/>
            <pc:sldMk cId="859806615" sldId="275"/>
            <ac:grpSpMk id="6" creationId="{4B2C0BE6-4771-49C4-942A-EBBC2C941DC0}"/>
          </ac:grpSpMkLst>
        </pc:grpChg>
        <pc:grpChg chg="add mod">
          <ac:chgData name="Ilona van Harsselaar" userId="ebdc2a95-d8b1-44e0-ade8-9ccfd1291d6e" providerId="ADAL" clId="{806AE49D-95DF-4B5F-9A37-58553AB0171B}" dt="2022-02-10T10:12:23.629" v="48"/>
          <ac:grpSpMkLst>
            <pc:docMk/>
            <pc:sldMk cId="859806615" sldId="275"/>
            <ac:grpSpMk id="10" creationId="{04F79F8A-3454-4374-845B-3D62BF2D106A}"/>
          </ac:grpSpMkLst>
        </pc:grpChg>
        <pc:picChg chg="mod">
          <ac:chgData name="Ilona van Harsselaar" userId="ebdc2a95-d8b1-44e0-ade8-9ccfd1291d6e" providerId="ADAL" clId="{806AE49D-95DF-4B5F-9A37-58553AB0171B}" dt="2022-02-10T10:12:23.629" v="48"/>
          <ac:picMkLst>
            <pc:docMk/>
            <pc:sldMk cId="859806615" sldId="275"/>
            <ac:picMk id="11" creationId="{B98068DE-50AD-4CA7-944A-23DE94EC886A}"/>
          </ac:picMkLst>
        </pc:picChg>
      </pc:sldChg>
      <pc:sldChg chg="addSp delSp modSp mod">
        <pc:chgData name="Ilona van Harsselaar" userId="ebdc2a95-d8b1-44e0-ade8-9ccfd1291d6e" providerId="ADAL" clId="{806AE49D-95DF-4B5F-9A37-58553AB0171B}" dt="2022-02-10T10:12:50.974" v="58"/>
        <pc:sldMkLst>
          <pc:docMk/>
          <pc:sldMk cId="3580877962" sldId="276"/>
        </pc:sldMkLst>
        <pc:spChg chg="mod topLvl">
          <ac:chgData name="Ilona van Harsselaar" userId="ebdc2a95-d8b1-44e0-ade8-9ccfd1291d6e" providerId="ADAL" clId="{806AE49D-95DF-4B5F-9A37-58553AB0171B}" dt="2022-02-10T10:11:50.527" v="37" actId="338"/>
          <ac:spMkLst>
            <pc:docMk/>
            <pc:sldMk cId="3580877962" sldId="276"/>
            <ac:spMk id="14" creationId="{DAD80748-7A0A-432F-83CA-0E4E18172A43}"/>
          </ac:spMkLst>
        </pc:spChg>
        <pc:spChg chg="mod">
          <ac:chgData name="Ilona van Harsselaar" userId="ebdc2a95-d8b1-44e0-ade8-9ccfd1291d6e" providerId="ADAL" clId="{806AE49D-95DF-4B5F-9A37-58553AB0171B}" dt="2022-02-10T10:12:50.974" v="58"/>
          <ac:spMkLst>
            <pc:docMk/>
            <pc:sldMk cId="3580877962" sldId="276"/>
            <ac:spMk id="17" creationId="{AF80E676-9379-4B96-B34D-62AD3F0B2338}"/>
          </ac:spMkLst>
        </pc:spChg>
        <pc:grpChg chg="add del mod">
          <ac:chgData name="Ilona van Harsselaar" userId="ebdc2a95-d8b1-44e0-ade8-9ccfd1291d6e" providerId="ADAL" clId="{806AE49D-95DF-4B5F-9A37-58553AB0171B}" dt="2022-02-10T10:12:50.355" v="57" actId="478"/>
          <ac:grpSpMkLst>
            <pc:docMk/>
            <pc:sldMk cId="3580877962" sldId="276"/>
            <ac:grpSpMk id="6" creationId="{083F80CE-15C7-4C6E-92B3-4D1D13182763}"/>
          </ac:grpSpMkLst>
        </pc:grpChg>
        <pc:grpChg chg="del">
          <ac:chgData name="Ilona van Harsselaar" userId="ebdc2a95-d8b1-44e0-ade8-9ccfd1291d6e" providerId="ADAL" clId="{806AE49D-95DF-4B5F-9A37-58553AB0171B}" dt="2022-02-10T10:11:39.424" v="36" actId="165"/>
          <ac:grpSpMkLst>
            <pc:docMk/>
            <pc:sldMk cId="3580877962" sldId="276"/>
            <ac:grpSpMk id="12" creationId="{CCB8FC95-6B23-4FF1-B2D8-508BA75B88FA}"/>
          </ac:grpSpMkLst>
        </pc:grpChg>
        <pc:grpChg chg="add mod">
          <ac:chgData name="Ilona van Harsselaar" userId="ebdc2a95-d8b1-44e0-ade8-9ccfd1291d6e" providerId="ADAL" clId="{806AE49D-95DF-4B5F-9A37-58553AB0171B}" dt="2022-02-10T10:12:50.974" v="58"/>
          <ac:grpSpMkLst>
            <pc:docMk/>
            <pc:sldMk cId="3580877962" sldId="276"/>
            <ac:grpSpMk id="15" creationId="{5D904F1C-F1FB-416D-8799-FB8C7F3E56B7}"/>
          </ac:grpSpMkLst>
        </pc:grpChg>
        <pc:picChg chg="mod topLvl">
          <ac:chgData name="Ilona van Harsselaar" userId="ebdc2a95-d8b1-44e0-ade8-9ccfd1291d6e" providerId="ADAL" clId="{806AE49D-95DF-4B5F-9A37-58553AB0171B}" dt="2022-02-10T10:11:50.527" v="37" actId="338"/>
          <ac:picMkLst>
            <pc:docMk/>
            <pc:sldMk cId="3580877962" sldId="276"/>
            <ac:picMk id="13" creationId="{166D69A1-5E36-46B5-8416-1DEAA2E13ECD}"/>
          </ac:picMkLst>
        </pc:picChg>
        <pc:picChg chg="mod">
          <ac:chgData name="Ilona van Harsselaar" userId="ebdc2a95-d8b1-44e0-ade8-9ccfd1291d6e" providerId="ADAL" clId="{806AE49D-95DF-4B5F-9A37-58553AB0171B}" dt="2022-02-10T10:12:50.974" v="58"/>
          <ac:picMkLst>
            <pc:docMk/>
            <pc:sldMk cId="3580877962" sldId="276"/>
            <ac:picMk id="16" creationId="{2BC512FE-E586-4CB3-82B1-2CA19213EDB7}"/>
          </ac:picMkLst>
        </pc:picChg>
      </pc:sldChg>
      <pc:sldChg chg="addSp delSp modSp mod">
        <pc:chgData name="Ilona van Harsselaar" userId="ebdc2a95-d8b1-44e0-ade8-9ccfd1291d6e" providerId="ADAL" clId="{806AE49D-95DF-4B5F-9A37-58553AB0171B}" dt="2022-02-10T10:12:35.326" v="52"/>
        <pc:sldMkLst>
          <pc:docMk/>
          <pc:sldMk cId="1754211918" sldId="278"/>
        </pc:sldMkLst>
        <pc:spChg chg="del mod topLvl">
          <ac:chgData name="Ilona van Harsselaar" userId="ebdc2a95-d8b1-44e0-ade8-9ccfd1291d6e" providerId="ADAL" clId="{806AE49D-95DF-4B5F-9A37-58553AB0171B}" dt="2022-02-10T10:12:32.361" v="50" actId="478"/>
          <ac:spMkLst>
            <pc:docMk/>
            <pc:sldMk cId="1754211918" sldId="278"/>
            <ac:spMk id="10" creationId="{C08D86CE-9368-4C9B-9863-03F6F190A4E3}"/>
          </ac:spMkLst>
        </pc:spChg>
        <pc:spChg chg="mod">
          <ac:chgData name="Ilona van Harsselaar" userId="ebdc2a95-d8b1-44e0-ade8-9ccfd1291d6e" providerId="ADAL" clId="{806AE49D-95DF-4B5F-9A37-58553AB0171B}" dt="2022-02-10T10:12:35.326" v="52"/>
          <ac:spMkLst>
            <pc:docMk/>
            <pc:sldMk cId="1754211918" sldId="278"/>
            <ac:spMk id="13" creationId="{E877F950-ED18-4F2B-8932-BD52ADC57D2F}"/>
          </ac:spMkLst>
        </pc:spChg>
        <pc:grpChg chg="del">
          <ac:chgData name="Ilona van Harsselaar" userId="ebdc2a95-d8b1-44e0-ade8-9ccfd1291d6e" providerId="ADAL" clId="{806AE49D-95DF-4B5F-9A37-58553AB0171B}" dt="2022-02-10T10:12:32.361" v="50" actId="478"/>
          <ac:grpSpMkLst>
            <pc:docMk/>
            <pc:sldMk cId="1754211918" sldId="278"/>
            <ac:grpSpMk id="8" creationId="{74CC3705-B4DB-4B79-96C5-5C284991D3A7}"/>
          </ac:grpSpMkLst>
        </pc:grpChg>
        <pc:grpChg chg="add mod">
          <ac:chgData name="Ilona van Harsselaar" userId="ebdc2a95-d8b1-44e0-ade8-9ccfd1291d6e" providerId="ADAL" clId="{806AE49D-95DF-4B5F-9A37-58553AB0171B}" dt="2022-02-10T10:12:35.326" v="52"/>
          <ac:grpSpMkLst>
            <pc:docMk/>
            <pc:sldMk cId="1754211918" sldId="278"/>
            <ac:grpSpMk id="11" creationId="{DE1B9772-CB92-44D2-AFA1-E8092EEA5369}"/>
          </ac:grpSpMkLst>
        </pc:grpChg>
        <pc:picChg chg="del topLvl">
          <ac:chgData name="Ilona van Harsselaar" userId="ebdc2a95-d8b1-44e0-ade8-9ccfd1291d6e" providerId="ADAL" clId="{806AE49D-95DF-4B5F-9A37-58553AB0171B}" dt="2022-02-10T10:12:34.952" v="51" actId="478"/>
          <ac:picMkLst>
            <pc:docMk/>
            <pc:sldMk cId="1754211918" sldId="278"/>
            <ac:picMk id="9" creationId="{907FC26D-9B0E-486C-B04F-FFAAC2B8B3CF}"/>
          </ac:picMkLst>
        </pc:picChg>
        <pc:picChg chg="mod">
          <ac:chgData name="Ilona van Harsselaar" userId="ebdc2a95-d8b1-44e0-ade8-9ccfd1291d6e" providerId="ADAL" clId="{806AE49D-95DF-4B5F-9A37-58553AB0171B}" dt="2022-02-10T10:12:35.326" v="52"/>
          <ac:picMkLst>
            <pc:docMk/>
            <pc:sldMk cId="1754211918" sldId="278"/>
            <ac:picMk id="12" creationId="{0BA4981F-BDC9-4EEE-B5E6-523274694BF6}"/>
          </ac:picMkLst>
        </pc:picChg>
      </pc:sldChg>
      <pc:sldChg chg="addSp delSp modSp">
        <pc:chgData name="Ilona van Harsselaar" userId="ebdc2a95-d8b1-44e0-ade8-9ccfd1291d6e" providerId="ADAL" clId="{806AE49D-95DF-4B5F-9A37-58553AB0171B}" dt="2022-02-10T10:13:55.353" v="70"/>
        <pc:sldMkLst>
          <pc:docMk/>
          <pc:sldMk cId="1426671892" sldId="280"/>
        </pc:sldMkLst>
        <pc:spChg chg="mod">
          <ac:chgData name="Ilona van Harsselaar" userId="ebdc2a95-d8b1-44e0-ade8-9ccfd1291d6e" providerId="ADAL" clId="{806AE49D-95DF-4B5F-9A37-58553AB0171B}" dt="2022-02-10T10:13:55.353" v="70"/>
          <ac:spMkLst>
            <pc:docMk/>
            <pc:sldMk cId="1426671892" sldId="280"/>
            <ac:spMk id="15" creationId="{F19D1122-5866-476E-819C-C5E1E3A90061}"/>
          </ac:spMkLst>
        </pc:spChg>
        <pc:grpChg chg="del">
          <ac:chgData name="Ilona van Harsselaar" userId="ebdc2a95-d8b1-44e0-ade8-9ccfd1291d6e" providerId="ADAL" clId="{806AE49D-95DF-4B5F-9A37-58553AB0171B}" dt="2022-02-10T10:13:55.043" v="69" actId="478"/>
          <ac:grpSpMkLst>
            <pc:docMk/>
            <pc:sldMk cId="1426671892" sldId="280"/>
            <ac:grpSpMk id="10" creationId="{A8DD3896-0942-4C40-9DB8-3AB544D107E1}"/>
          </ac:grpSpMkLst>
        </pc:grpChg>
        <pc:grpChg chg="add mod">
          <ac:chgData name="Ilona van Harsselaar" userId="ebdc2a95-d8b1-44e0-ade8-9ccfd1291d6e" providerId="ADAL" clId="{806AE49D-95DF-4B5F-9A37-58553AB0171B}" dt="2022-02-10T10:13:55.353" v="70"/>
          <ac:grpSpMkLst>
            <pc:docMk/>
            <pc:sldMk cId="1426671892" sldId="280"/>
            <ac:grpSpMk id="13" creationId="{9DB77BBD-3038-4EEE-BCDC-8360CDDB9F32}"/>
          </ac:grpSpMkLst>
        </pc:grpChg>
        <pc:picChg chg="mod">
          <ac:chgData name="Ilona van Harsselaar" userId="ebdc2a95-d8b1-44e0-ade8-9ccfd1291d6e" providerId="ADAL" clId="{806AE49D-95DF-4B5F-9A37-58553AB0171B}" dt="2022-02-10T10:13:55.353" v="70"/>
          <ac:picMkLst>
            <pc:docMk/>
            <pc:sldMk cId="1426671892" sldId="280"/>
            <ac:picMk id="14" creationId="{276D2CC2-B0A7-4808-ABE0-DA53F73C73BE}"/>
          </ac:picMkLst>
        </pc:picChg>
      </pc:sldChg>
      <pc:sldChg chg="addSp delSp modSp">
        <pc:chgData name="Ilona van Harsselaar" userId="ebdc2a95-d8b1-44e0-ade8-9ccfd1291d6e" providerId="ADAL" clId="{806AE49D-95DF-4B5F-9A37-58553AB0171B}" dt="2022-02-10T10:12:16.021" v="45" actId="167"/>
        <pc:sldMkLst>
          <pc:docMk/>
          <pc:sldMk cId="4067302645" sldId="288"/>
        </pc:sldMkLst>
        <pc:spChg chg="mod">
          <ac:chgData name="Ilona van Harsselaar" userId="ebdc2a95-d8b1-44e0-ade8-9ccfd1291d6e" providerId="ADAL" clId="{806AE49D-95DF-4B5F-9A37-58553AB0171B}" dt="2022-02-10T10:12:09.660" v="44"/>
          <ac:spMkLst>
            <pc:docMk/>
            <pc:sldMk cId="4067302645" sldId="288"/>
            <ac:spMk id="37" creationId="{D85EE23F-E60B-4CCF-9AE8-6704F92FD1E6}"/>
          </ac:spMkLst>
        </pc:spChg>
        <pc:grpChg chg="del">
          <ac:chgData name="Ilona van Harsselaar" userId="ebdc2a95-d8b1-44e0-ade8-9ccfd1291d6e" providerId="ADAL" clId="{806AE49D-95DF-4B5F-9A37-58553AB0171B}" dt="2022-02-10T10:12:08.971" v="43" actId="478"/>
          <ac:grpSpMkLst>
            <pc:docMk/>
            <pc:sldMk cId="4067302645" sldId="288"/>
            <ac:grpSpMk id="32" creationId="{B34E9453-9EAC-4B43-9F34-A08CE9F367FD}"/>
          </ac:grpSpMkLst>
        </pc:grpChg>
        <pc:grpChg chg="add mod">
          <ac:chgData name="Ilona van Harsselaar" userId="ebdc2a95-d8b1-44e0-ade8-9ccfd1291d6e" providerId="ADAL" clId="{806AE49D-95DF-4B5F-9A37-58553AB0171B}" dt="2022-02-10T10:12:16.021" v="45" actId="167"/>
          <ac:grpSpMkLst>
            <pc:docMk/>
            <pc:sldMk cId="4067302645" sldId="288"/>
            <ac:grpSpMk id="35" creationId="{494122B2-EBDF-456A-A4D1-914720094DCF}"/>
          </ac:grpSpMkLst>
        </pc:grpChg>
        <pc:picChg chg="mod">
          <ac:chgData name="Ilona van Harsselaar" userId="ebdc2a95-d8b1-44e0-ade8-9ccfd1291d6e" providerId="ADAL" clId="{806AE49D-95DF-4B5F-9A37-58553AB0171B}" dt="2022-02-10T10:12:09.660" v="44"/>
          <ac:picMkLst>
            <pc:docMk/>
            <pc:sldMk cId="4067302645" sldId="288"/>
            <ac:picMk id="36" creationId="{1A036F9E-C5D1-4FD8-8D9F-8CD333FE8F94}"/>
          </ac:picMkLst>
        </pc:picChg>
      </pc:sldChg>
      <pc:sldChg chg="addSp delSp modSp">
        <pc:chgData name="Ilona van Harsselaar" userId="ebdc2a95-d8b1-44e0-ade8-9ccfd1291d6e" providerId="ADAL" clId="{806AE49D-95DF-4B5F-9A37-58553AB0171B}" dt="2022-02-10T10:13:58.145" v="72"/>
        <pc:sldMkLst>
          <pc:docMk/>
          <pc:sldMk cId="2188919741" sldId="289"/>
        </pc:sldMkLst>
        <pc:spChg chg="mod">
          <ac:chgData name="Ilona van Harsselaar" userId="ebdc2a95-d8b1-44e0-ade8-9ccfd1291d6e" providerId="ADAL" clId="{806AE49D-95DF-4B5F-9A37-58553AB0171B}" dt="2022-02-10T10:13:58.145" v="72"/>
          <ac:spMkLst>
            <pc:docMk/>
            <pc:sldMk cId="2188919741" sldId="289"/>
            <ac:spMk id="25" creationId="{605D41A9-0032-4EC7-AC13-85181DAC7A91}"/>
          </ac:spMkLst>
        </pc:spChg>
        <pc:grpChg chg="del">
          <ac:chgData name="Ilona van Harsselaar" userId="ebdc2a95-d8b1-44e0-ade8-9ccfd1291d6e" providerId="ADAL" clId="{806AE49D-95DF-4B5F-9A37-58553AB0171B}" dt="2022-02-10T10:13:57.839" v="71" actId="478"/>
          <ac:grpSpMkLst>
            <pc:docMk/>
            <pc:sldMk cId="2188919741" sldId="289"/>
            <ac:grpSpMk id="20" creationId="{411F4891-C348-4FB2-A9CF-80C12D67A400}"/>
          </ac:grpSpMkLst>
        </pc:grpChg>
        <pc:grpChg chg="add mod">
          <ac:chgData name="Ilona van Harsselaar" userId="ebdc2a95-d8b1-44e0-ade8-9ccfd1291d6e" providerId="ADAL" clId="{806AE49D-95DF-4B5F-9A37-58553AB0171B}" dt="2022-02-10T10:13:58.145" v="72"/>
          <ac:grpSpMkLst>
            <pc:docMk/>
            <pc:sldMk cId="2188919741" sldId="289"/>
            <ac:grpSpMk id="23" creationId="{E7AE2D57-A347-4F63-998D-05CA7A29D7B6}"/>
          </ac:grpSpMkLst>
        </pc:grpChg>
        <pc:picChg chg="mod">
          <ac:chgData name="Ilona van Harsselaar" userId="ebdc2a95-d8b1-44e0-ade8-9ccfd1291d6e" providerId="ADAL" clId="{806AE49D-95DF-4B5F-9A37-58553AB0171B}" dt="2022-02-10T10:13:58.145" v="72"/>
          <ac:picMkLst>
            <pc:docMk/>
            <pc:sldMk cId="2188919741" sldId="289"/>
            <ac:picMk id="24" creationId="{15340E57-42AB-45CF-846C-168C2E0382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A2A85-0985-4499-9FDC-6A9AB64B160A}" type="datetimeFigureOut">
              <a:rPr lang="nl-NL" smtClean="0"/>
              <a:t>10-2-2022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BBA49-E40D-4889-BDA0-BACED90EC32B}" type="slidenum">
              <a:rPr lang="nl-NL" smtClean="0"/>
              <a:t>‹nr.›</a:t>
            </a:fld>
            <a:endParaRPr lang="nl-NL"/>
          </a:p>
        </p:txBody>
      </p:sp>
    </p:spTree>
    <p:extLst>
      <p:ext uri="{BB962C8B-B14F-4D97-AF65-F5344CB8AC3E}">
        <p14:creationId xmlns:p14="http://schemas.microsoft.com/office/powerpoint/2010/main" val="1380334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6F9690-D654-4139-9D31-FB782A5B7F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713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suiker</a:t>
            </a:r>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10</a:t>
            </a:fld>
            <a:endParaRPr lang="nl-NL"/>
          </a:p>
        </p:txBody>
      </p:sp>
    </p:spTree>
    <p:extLst>
      <p:ext uri="{BB962C8B-B14F-4D97-AF65-F5344CB8AC3E}">
        <p14:creationId xmlns:p14="http://schemas.microsoft.com/office/powerpoint/2010/main" val="254464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cola en spa citroen. </a:t>
            </a:r>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11</a:t>
            </a:fld>
            <a:endParaRPr lang="nl-NL"/>
          </a:p>
        </p:txBody>
      </p:sp>
    </p:spTree>
    <p:extLst>
      <p:ext uri="{BB962C8B-B14F-4D97-AF65-F5344CB8AC3E}">
        <p14:creationId xmlns:p14="http://schemas.microsoft.com/office/powerpoint/2010/main" val="1078084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Waar.</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Waarom is vet goed?</a:t>
            </a:r>
            <a:r>
              <a:rPr lang="nl-NL" sz="1200" b="0" i="0" kern="1200" baseline="0" dirty="0">
                <a:solidFill>
                  <a:schemeClr val="tx1"/>
                </a:solidFill>
                <a:effectLst/>
                <a:latin typeface="+mn-lt"/>
                <a:ea typeface="+mn-ea"/>
                <a:cs typeface="+mn-cs"/>
              </a:rPr>
              <a:t>  Het verschil vertellen tussen gezonde en ongezonde vetten.</a:t>
            </a:r>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12</a:t>
            </a:fld>
            <a:endParaRPr lang="nl-NL"/>
          </a:p>
        </p:txBody>
      </p:sp>
    </p:spTree>
    <p:extLst>
      <p:ext uri="{BB962C8B-B14F-4D97-AF65-F5344CB8AC3E}">
        <p14:creationId xmlns:p14="http://schemas.microsoft.com/office/powerpoint/2010/main" val="1182046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n-lt"/>
                <a:ea typeface="+mn-ea"/>
                <a:cs typeface="+mn-cs"/>
              </a:rPr>
              <a:t>Vet </a:t>
            </a:r>
            <a:r>
              <a:rPr lang="nl-NL" sz="1200" b="0" i="0" kern="1200" dirty="0">
                <a:solidFill>
                  <a:schemeClr val="tx1"/>
                </a:solidFill>
                <a:effectLst/>
                <a:latin typeface="+mn-lt"/>
                <a:ea typeface="+mn-ea"/>
                <a:cs typeface="+mn-cs"/>
              </a:rPr>
              <a:t>is een belangrijke brandstof voor je lichaam. Het zorgt er ook voor dat vet oplosbare vitamines, zoals vitamine A, D en E in de darm opgenomen kunnen worden. In onverzadigd vet zitten essentiële vetzuren. Zij spelen een belangrijke rol bij het verminderen van de kans op hart- en vaatziekten.</a:t>
            </a:r>
          </a:p>
          <a:p>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13</a:t>
            </a:fld>
            <a:endParaRPr lang="nl-NL"/>
          </a:p>
        </p:txBody>
      </p:sp>
    </p:spTree>
    <p:extLst>
      <p:ext uri="{BB962C8B-B14F-4D97-AF65-F5344CB8AC3E}">
        <p14:creationId xmlns:p14="http://schemas.microsoft.com/office/powerpoint/2010/main" val="187711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2BBA49-E40D-4889-BDA0-BACED90EC32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558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r>
              <a:rPr lang="nl-NL" baseline="0" dirty="0"/>
              <a:t> kant-en-klaarmaaltijden zijn natuurlijk heel makkelijk te bereiden en het is erg aantrekkelijk om onderweg iets mee te nemen bij het benzinestation. Naast dat deze producten erg duur zijn, zijn ze ook een stuk minder gezond. Er zit bv. veel zout in zit voor een betere smaak en om het lang te kunnen bewaren. Maar zout is niet goed voor je hart, je bloedvaten (hoge bloeddruk) en nieren.  </a:t>
            </a:r>
            <a:br>
              <a:rPr lang="nl-NL" baseline="0" dirty="0"/>
            </a:br>
            <a:r>
              <a:rPr lang="nl-NL" baseline="0" dirty="0"/>
              <a:t>Daarnaast hebben we vaak honger als we bijvoorbeeld ergens onderweg stoppen om iets te moeten kopen. Als je honger hebt en al die lekkere geuren ruikt, ben je ook vaker geneigd om iets te kopen waar je zin in hebt maar wat misschien niet altijd de meest gezonde keus is. Als je al je eten mee hebt, dan word je niet in de verleiding gebracht en bespaar je ook nog eens een hoop geld!</a:t>
            </a:r>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15</a:t>
            </a:fld>
            <a:endParaRPr lang="nl-NL"/>
          </a:p>
        </p:txBody>
      </p:sp>
    </p:spTree>
    <p:extLst>
      <p:ext uri="{BB962C8B-B14F-4D97-AF65-F5344CB8AC3E}">
        <p14:creationId xmlns:p14="http://schemas.microsoft.com/office/powerpoint/2010/main" val="3071793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16</a:t>
            </a:fld>
            <a:endParaRPr lang="nl-NL"/>
          </a:p>
        </p:txBody>
      </p:sp>
    </p:spTree>
    <p:extLst>
      <p:ext uri="{BB962C8B-B14F-4D97-AF65-F5344CB8AC3E}">
        <p14:creationId xmlns:p14="http://schemas.microsoft.com/office/powerpoint/2010/main" val="188650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Overzicht belangrijkste punten</a:t>
            </a:r>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18</a:t>
            </a:fld>
            <a:endParaRPr lang="nl-NL"/>
          </a:p>
        </p:txBody>
      </p:sp>
    </p:spTree>
    <p:extLst>
      <p:ext uri="{BB962C8B-B14F-4D97-AF65-F5344CB8AC3E}">
        <p14:creationId xmlns:p14="http://schemas.microsoft.com/office/powerpoint/2010/main" val="269755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19</a:t>
            </a:fld>
            <a:endParaRPr lang="nl-NL"/>
          </a:p>
        </p:txBody>
      </p:sp>
    </p:spTree>
    <p:extLst>
      <p:ext uri="{BB962C8B-B14F-4D97-AF65-F5344CB8AC3E}">
        <p14:creationId xmlns:p14="http://schemas.microsoft.com/office/powerpoint/2010/main" val="978148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20</a:t>
            </a:fld>
            <a:endParaRPr lang="nl-NL"/>
          </a:p>
        </p:txBody>
      </p:sp>
    </p:spTree>
    <p:extLst>
      <p:ext uri="{BB962C8B-B14F-4D97-AF65-F5344CB8AC3E}">
        <p14:creationId xmlns:p14="http://schemas.microsoft.com/office/powerpoint/2010/main" val="414050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Terugblikken</a:t>
            </a:r>
            <a:r>
              <a:rPr lang="nl-NL" baseline="0" dirty="0"/>
              <a:t> naar toolbox 1; Wat weet men er nog van? Heeft men veranderingen gemerkt op de werkvloer of heeft men bijvoorbeeld de plank </a:t>
            </a:r>
            <a:r>
              <a:rPr lang="nl-NL" baseline="0" dirty="0" err="1"/>
              <a:t>challenge</a:t>
            </a:r>
            <a:r>
              <a:rPr lang="nl-NL" baseline="0" dirty="0"/>
              <a:t> nog doorgezet? </a:t>
            </a:r>
          </a:p>
          <a:p>
            <a:r>
              <a:rPr lang="nl-NL" baseline="0" dirty="0"/>
              <a:t>Na terugvragen vertellen wat er al is gedaan met de ideeën van werknemers na toolbox 1</a:t>
            </a:r>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2</a:t>
            </a:fld>
            <a:endParaRPr lang="nl-NL"/>
          </a:p>
        </p:txBody>
      </p:sp>
    </p:spTree>
    <p:extLst>
      <p:ext uri="{BB962C8B-B14F-4D97-AF65-F5344CB8AC3E}">
        <p14:creationId xmlns:p14="http://schemas.microsoft.com/office/powerpoint/2010/main" val="1696725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21</a:t>
            </a:fld>
            <a:endParaRPr lang="nl-NL"/>
          </a:p>
        </p:txBody>
      </p:sp>
    </p:spTree>
    <p:extLst>
      <p:ext uri="{BB962C8B-B14F-4D97-AF65-F5344CB8AC3E}">
        <p14:creationId xmlns:p14="http://schemas.microsoft.com/office/powerpoint/2010/main" val="1778510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gaat er niet om dat je alleen maar de producten gaat eten die we net hebben benoemd.</a:t>
            </a:r>
            <a:r>
              <a:rPr lang="nl-NL" baseline="0" dirty="0"/>
              <a:t> Af en toe wat lekkers kan geen kwaad. Het gaat er vooral om hoeveel je eet per keer, en hoe vaak je iets eet. Zorg dat daar een goede balans in is. </a:t>
            </a:r>
          </a:p>
          <a:p>
            <a:endParaRPr lang="nl-NL" baseline="0"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22</a:t>
            </a:fld>
            <a:endParaRPr lang="nl-NL"/>
          </a:p>
        </p:txBody>
      </p:sp>
    </p:spTree>
    <p:extLst>
      <p:ext uri="{BB962C8B-B14F-4D97-AF65-F5344CB8AC3E}">
        <p14:creationId xmlns:p14="http://schemas.microsoft.com/office/powerpoint/2010/main" val="1346901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23</a:t>
            </a:fld>
            <a:endParaRPr lang="nl-NL"/>
          </a:p>
        </p:txBody>
      </p:sp>
    </p:spTree>
    <p:extLst>
      <p:ext uri="{BB962C8B-B14F-4D97-AF65-F5344CB8AC3E}">
        <p14:creationId xmlns:p14="http://schemas.microsoft.com/office/powerpoint/2010/main" val="3538392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Tx/>
              <a:buNone/>
            </a:pPr>
            <a:r>
              <a:rPr lang="en-GB" baseline="0" dirty="0" err="1"/>
              <a:t>Iedereen</a:t>
            </a:r>
            <a:r>
              <a:rPr lang="en-GB" baseline="0" dirty="0"/>
              <a:t> </a:t>
            </a:r>
            <a:r>
              <a:rPr lang="en-GB" baseline="0" dirty="0" err="1"/>
              <a:t>heeft</a:t>
            </a:r>
            <a:r>
              <a:rPr lang="en-GB" baseline="0" dirty="0"/>
              <a:t> op </a:t>
            </a:r>
            <a:r>
              <a:rPr lang="en-GB" baseline="0" dirty="0" err="1"/>
              <a:t>zijn</a:t>
            </a:r>
            <a:r>
              <a:rPr lang="en-GB" baseline="0" dirty="0"/>
              <a:t> </a:t>
            </a:r>
            <a:r>
              <a:rPr lang="en-GB" baseline="0" dirty="0" err="1"/>
              <a:t>eigen</a:t>
            </a:r>
            <a:r>
              <a:rPr lang="en-GB" baseline="0" dirty="0"/>
              <a:t> </a:t>
            </a:r>
            <a:r>
              <a:rPr lang="en-GB" baseline="0" dirty="0" err="1"/>
              <a:t>manier</a:t>
            </a:r>
            <a:r>
              <a:rPr lang="en-GB" baseline="0" dirty="0"/>
              <a:t> </a:t>
            </a:r>
            <a:r>
              <a:rPr lang="en-GB" baseline="0" dirty="0" err="1"/>
              <a:t>wel</a:t>
            </a:r>
            <a:r>
              <a:rPr lang="en-GB" baseline="0" dirty="0"/>
              <a:t> </a:t>
            </a:r>
            <a:r>
              <a:rPr lang="en-GB" baseline="0" dirty="0" err="1"/>
              <a:t>iets</a:t>
            </a:r>
            <a:r>
              <a:rPr lang="en-GB" baseline="0" dirty="0"/>
              <a:t> wat </a:t>
            </a:r>
            <a:r>
              <a:rPr lang="en-GB" baseline="0" dirty="0" err="1"/>
              <a:t>hij</a:t>
            </a:r>
            <a:r>
              <a:rPr lang="en-GB" baseline="0" dirty="0"/>
              <a:t> </a:t>
            </a:r>
            <a:r>
              <a:rPr lang="en-GB" baseline="0" dirty="0" err="1"/>
              <a:t>zou</a:t>
            </a:r>
            <a:r>
              <a:rPr lang="en-GB" baseline="0" dirty="0"/>
              <a:t> </a:t>
            </a:r>
            <a:r>
              <a:rPr lang="en-GB" baseline="0" dirty="0" err="1"/>
              <a:t>willen</a:t>
            </a:r>
            <a:r>
              <a:rPr lang="en-GB" baseline="0" dirty="0"/>
              <a:t> </a:t>
            </a:r>
            <a:r>
              <a:rPr lang="en-GB" baseline="0" dirty="0" err="1"/>
              <a:t>verbeteren</a:t>
            </a:r>
            <a:r>
              <a:rPr lang="en-GB" baseline="0" dirty="0"/>
              <a:t>. </a:t>
            </a:r>
            <a:r>
              <a:rPr lang="en-GB" baseline="0" dirty="0" err="1"/>
              <a:t>Dat</a:t>
            </a:r>
            <a:r>
              <a:rPr lang="en-GB" baseline="0" dirty="0"/>
              <a:t> </a:t>
            </a:r>
            <a:r>
              <a:rPr lang="en-GB" baseline="0" dirty="0" err="1"/>
              <a:t>kan</a:t>
            </a:r>
            <a:r>
              <a:rPr lang="en-GB" baseline="0" dirty="0"/>
              <a:t> </a:t>
            </a:r>
            <a:r>
              <a:rPr lang="en-GB" baseline="0" dirty="0" err="1"/>
              <a:t>te</a:t>
            </a:r>
            <a:r>
              <a:rPr lang="en-GB" baseline="0" dirty="0"/>
              <a:t> </a:t>
            </a:r>
            <a:r>
              <a:rPr lang="en-GB" baseline="0" dirty="0" err="1"/>
              <a:t>maken</a:t>
            </a:r>
            <a:r>
              <a:rPr lang="en-GB" baseline="0" dirty="0"/>
              <a:t> </a:t>
            </a:r>
            <a:r>
              <a:rPr lang="en-GB" baseline="0" dirty="0" err="1"/>
              <a:t>hebben</a:t>
            </a:r>
            <a:r>
              <a:rPr lang="en-GB" baseline="0" dirty="0"/>
              <a:t> met </a:t>
            </a:r>
            <a:r>
              <a:rPr lang="en-GB" baseline="0" dirty="0" err="1"/>
              <a:t>meer</a:t>
            </a:r>
            <a:r>
              <a:rPr lang="en-GB" baseline="0" dirty="0"/>
              <a:t> </a:t>
            </a:r>
            <a:r>
              <a:rPr lang="en-GB" baseline="0" dirty="0" err="1"/>
              <a:t>bewegen</a:t>
            </a:r>
            <a:r>
              <a:rPr lang="en-GB" baseline="0" dirty="0"/>
              <a:t>, </a:t>
            </a:r>
            <a:r>
              <a:rPr lang="en-GB" baseline="0" dirty="0" err="1"/>
              <a:t>gezonder</a:t>
            </a:r>
            <a:r>
              <a:rPr lang="en-GB" baseline="0" dirty="0"/>
              <a:t> </a:t>
            </a:r>
            <a:r>
              <a:rPr lang="en-GB" baseline="0" dirty="0" err="1"/>
              <a:t>eten</a:t>
            </a:r>
            <a:r>
              <a:rPr lang="en-GB" baseline="0" dirty="0"/>
              <a:t>, </a:t>
            </a:r>
            <a:r>
              <a:rPr lang="en-GB" baseline="0" dirty="0" err="1"/>
              <a:t>meer</a:t>
            </a:r>
            <a:r>
              <a:rPr lang="en-GB" baseline="0" dirty="0"/>
              <a:t> water </a:t>
            </a:r>
            <a:r>
              <a:rPr lang="en-GB" baseline="0" dirty="0" err="1"/>
              <a:t>drinken</a:t>
            </a:r>
            <a:r>
              <a:rPr lang="en-GB" baseline="0" dirty="0"/>
              <a:t> etc. Wat </a:t>
            </a:r>
            <a:r>
              <a:rPr lang="en-GB" baseline="0" dirty="0" err="1"/>
              <a:t>zou</a:t>
            </a:r>
            <a:r>
              <a:rPr lang="en-GB" baseline="0" dirty="0"/>
              <a:t> je </a:t>
            </a:r>
            <a:r>
              <a:rPr lang="en-GB" baseline="0" dirty="0" err="1"/>
              <a:t>anders</a:t>
            </a:r>
            <a:r>
              <a:rPr lang="en-GB" baseline="0" dirty="0"/>
              <a:t> </a:t>
            </a:r>
            <a:r>
              <a:rPr lang="en-GB" baseline="0" dirty="0" err="1"/>
              <a:t>willen</a:t>
            </a:r>
            <a:r>
              <a:rPr lang="en-GB" baseline="0" dirty="0"/>
              <a:t>, </a:t>
            </a:r>
            <a:r>
              <a:rPr lang="en-GB" baseline="0" dirty="0" err="1"/>
              <a:t>en</a:t>
            </a:r>
            <a:r>
              <a:rPr lang="en-GB" baseline="0" dirty="0"/>
              <a:t> wat </a:t>
            </a:r>
            <a:r>
              <a:rPr lang="en-GB" baseline="0" dirty="0" err="1"/>
              <a:t>heb</a:t>
            </a:r>
            <a:r>
              <a:rPr lang="en-GB" baseline="0" dirty="0"/>
              <a:t> </a:t>
            </a:r>
            <a:r>
              <a:rPr lang="en-GB" baseline="0" dirty="0" err="1"/>
              <a:t>jij</a:t>
            </a:r>
            <a:r>
              <a:rPr lang="en-GB" baseline="0" dirty="0"/>
              <a:t> </a:t>
            </a:r>
            <a:r>
              <a:rPr lang="en-GB" baseline="0" dirty="0" err="1"/>
              <a:t>hierbij</a:t>
            </a:r>
            <a:r>
              <a:rPr lang="en-GB" baseline="0" dirty="0"/>
              <a:t> </a:t>
            </a:r>
            <a:r>
              <a:rPr lang="en-GB" baseline="0" dirty="0" err="1"/>
              <a:t>nodig</a:t>
            </a:r>
            <a:r>
              <a:rPr lang="en-GB" baseline="0" dirty="0"/>
              <a:t>?</a:t>
            </a:r>
            <a:endParaRPr lang="en-GB" dirty="0"/>
          </a:p>
        </p:txBody>
      </p:sp>
      <p:sp>
        <p:nvSpPr>
          <p:cNvPr id="4" name="Tijdelijke aanduiding voor dianummer 3"/>
          <p:cNvSpPr>
            <a:spLocks noGrp="1"/>
          </p:cNvSpPr>
          <p:nvPr>
            <p:ph type="sldNum" sz="quarter" idx="10"/>
          </p:nvPr>
        </p:nvSpPr>
        <p:spPr/>
        <p:txBody>
          <a:bodyPr/>
          <a:lstStyle/>
          <a:p>
            <a:fld id="{4FB5FA84-C221-45A4-8CD8-5AD77D49CE8E}" type="slidenum">
              <a:rPr lang="nl-NL" smtClean="0"/>
              <a:t>24</a:t>
            </a:fld>
            <a:endParaRPr lang="nl-NL" dirty="0"/>
          </a:p>
        </p:txBody>
      </p:sp>
    </p:spTree>
    <p:extLst>
      <p:ext uri="{BB962C8B-B14F-4D97-AF65-F5344CB8AC3E}">
        <p14:creationId xmlns:p14="http://schemas.microsoft.com/office/powerpoint/2010/main" val="282203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Overstap</a:t>
            </a:r>
            <a:r>
              <a:rPr lang="nl-NL" sz="1200" kern="1200" baseline="0" dirty="0">
                <a:solidFill>
                  <a:schemeClr val="tx1"/>
                </a:solidFill>
                <a:effectLst/>
                <a:latin typeface="+mn-lt"/>
                <a:ea typeface="+mn-ea"/>
                <a:cs typeface="+mn-cs"/>
              </a:rPr>
              <a:t> bewegen naar eten/drinken; H</a:t>
            </a:r>
            <a:r>
              <a:rPr lang="nl-NL" sz="1200" kern="1200" dirty="0">
                <a:solidFill>
                  <a:schemeClr val="tx1"/>
                </a:solidFill>
                <a:effectLst/>
                <a:latin typeface="+mn-lt"/>
                <a:ea typeface="+mn-ea"/>
                <a:cs typeface="+mn-cs"/>
              </a:rPr>
              <a:t>oe lang denk je dat je moet bewegen om de volgende producten te verbranden?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Voorstel deze dia: Check</a:t>
            </a:r>
            <a:r>
              <a:rPr lang="nl-NL" sz="1200" kern="1200" baseline="0" dirty="0">
                <a:solidFill>
                  <a:schemeClr val="tx1"/>
                </a:solidFill>
                <a:effectLst/>
                <a:latin typeface="+mn-lt"/>
                <a:ea typeface="+mn-ea"/>
                <a:cs typeface="+mn-cs"/>
              </a:rPr>
              <a:t> voor de blikjes en sport?</a:t>
            </a:r>
          </a:p>
          <a:p>
            <a:r>
              <a:rPr lang="nl-NL" sz="1200" kern="1200" baseline="0" dirty="0">
                <a:solidFill>
                  <a:schemeClr val="tx1"/>
                </a:solidFill>
                <a:effectLst/>
                <a:latin typeface="+mn-lt"/>
                <a:ea typeface="+mn-ea"/>
                <a:cs typeface="+mn-cs"/>
              </a:rPr>
              <a:t>4 producten terugbrengen naar 3 producten? </a:t>
            </a:r>
            <a:br>
              <a:rPr lang="nl-NL" sz="1200" kern="1200" baseline="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E6F9690-D654-4139-9D31-FB782A5B7F20}" type="slidenum">
              <a:rPr lang="nl-NL" smtClean="0"/>
              <a:t>3</a:t>
            </a:fld>
            <a:endParaRPr lang="nl-NL"/>
          </a:p>
        </p:txBody>
      </p:sp>
    </p:spTree>
    <p:extLst>
      <p:ext uri="{BB962C8B-B14F-4D97-AF65-F5344CB8AC3E}">
        <p14:creationId xmlns:p14="http://schemas.microsoft.com/office/powerpoint/2010/main" val="2639971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Interactief</a:t>
            </a:r>
            <a:r>
              <a:rPr lang="en-GB" dirty="0"/>
              <a:t>:</a:t>
            </a:r>
            <a:r>
              <a:rPr lang="en-GB" baseline="0" dirty="0"/>
              <a:t> </a:t>
            </a:r>
            <a:r>
              <a:rPr lang="en-GB" dirty="0"/>
              <a:t>Hoe </a:t>
            </a:r>
            <a:r>
              <a:rPr lang="en-GB" dirty="0" err="1"/>
              <a:t>kiezen</a:t>
            </a:r>
            <a:r>
              <a:rPr lang="en-GB" dirty="0"/>
              <a:t> </a:t>
            </a:r>
            <a:r>
              <a:rPr lang="en-GB" dirty="0" err="1"/>
              <a:t>jullie</a:t>
            </a:r>
            <a:r>
              <a:rPr lang="en-GB" dirty="0"/>
              <a:t> wat je </a:t>
            </a:r>
            <a:r>
              <a:rPr lang="en-GB" dirty="0" err="1"/>
              <a:t>eet</a:t>
            </a:r>
            <a:r>
              <a:rPr lang="en-GB" dirty="0"/>
              <a:t>? </a:t>
            </a:r>
            <a:r>
              <a:rPr lang="en-GB" dirty="0" err="1"/>
              <a:t>Nemen</a:t>
            </a:r>
            <a:r>
              <a:rPr lang="en-GB" baseline="0" dirty="0"/>
              <a:t> </a:t>
            </a:r>
            <a:r>
              <a:rPr lang="en-GB" baseline="0" dirty="0" err="1"/>
              <a:t>jullie</a:t>
            </a:r>
            <a:r>
              <a:rPr lang="en-GB" baseline="0" dirty="0"/>
              <a:t> </a:t>
            </a:r>
            <a:r>
              <a:rPr lang="en-GB" baseline="0" dirty="0" err="1"/>
              <a:t>altijd</a:t>
            </a:r>
            <a:r>
              <a:rPr lang="en-GB" baseline="0" dirty="0"/>
              <a:t> </a:t>
            </a:r>
            <a:r>
              <a:rPr lang="en-GB" baseline="0" dirty="0" err="1"/>
              <a:t>eten</a:t>
            </a:r>
            <a:r>
              <a:rPr lang="en-GB" baseline="0" dirty="0"/>
              <a:t> </a:t>
            </a:r>
            <a:r>
              <a:rPr lang="en-GB" baseline="0" dirty="0" err="1"/>
              <a:t>mee</a:t>
            </a:r>
            <a:r>
              <a:rPr lang="en-GB" baseline="0" dirty="0"/>
              <a:t> </a:t>
            </a:r>
            <a:r>
              <a:rPr lang="en-GB" baseline="0" dirty="0" err="1"/>
              <a:t>vanuit</a:t>
            </a:r>
            <a:r>
              <a:rPr lang="en-GB" baseline="0" dirty="0"/>
              <a:t> huis?</a:t>
            </a:r>
            <a:r>
              <a:rPr lang="en-GB" dirty="0"/>
              <a:t> Doe je </a:t>
            </a:r>
            <a:r>
              <a:rPr lang="en-GB" dirty="0" err="1"/>
              <a:t>zelf</a:t>
            </a:r>
            <a:r>
              <a:rPr lang="en-GB" dirty="0"/>
              <a:t> </a:t>
            </a:r>
            <a:r>
              <a:rPr lang="en-GB" dirty="0" err="1"/>
              <a:t>boodschappen</a:t>
            </a:r>
            <a:r>
              <a:rPr lang="en-GB" dirty="0"/>
              <a:t>? Ga</a:t>
            </a:r>
            <a:r>
              <a:rPr lang="en-GB" baseline="0" dirty="0"/>
              <a:t> je </a:t>
            </a:r>
            <a:r>
              <a:rPr lang="en-GB" baseline="0" dirty="0" err="1"/>
              <a:t>vaak</a:t>
            </a:r>
            <a:r>
              <a:rPr lang="en-GB" baseline="0" dirty="0"/>
              <a:t> </a:t>
            </a:r>
            <a:r>
              <a:rPr lang="en-GB" baseline="0" dirty="0" err="1"/>
              <a:t>eten</a:t>
            </a:r>
            <a:r>
              <a:rPr lang="en-GB" baseline="0" dirty="0"/>
              <a:t> </a:t>
            </a:r>
            <a:r>
              <a:rPr lang="en-GB" baseline="0" dirty="0" err="1"/>
              <a:t>halen</a:t>
            </a:r>
            <a:r>
              <a:rPr lang="en-GB" baseline="0" dirty="0"/>
              <a:t> </a:t>
            </a:r>
            <a:r>
              <a:rPr lang="en-GB" baseline="0" dirty="0" err="1"/>
              <a:t>bij</a:t>
            </a:r>
            <a:r>
              <a:rPr lang="en-GB" baseline="0" dirty="0"/>
              <a:t> de </a:t>
            </a:r>
            <a:r>
              <a:rPr lang="en-GB" baseline="0" dirty="0" err="1"/>
              <a:t>snackbar</a:t>
            </a:r>
            <a:r>
              <a:rPr lang="en-GB" baseline="0" dirty="0"/>
              <a:t> </a:t>
            </a:r>
            <a:r>
              <a:rPr lang="en-GB" baseline="0" dirty="0" err="1"/>
              <a:t>oid</a:t>
            </a:r>
            <a:r>
              <a:rPr lang="en-GB" baseline="0" dirty="0"/>
              <a:t>? </a:t>
            </a:r>
            <a:r>
              <a:rPr lang="en-GB" baseline="0" dirty="0" err="1"/>
              <a:t>Waarom</a:t>
            </a:r>
            <a:r>
              <a:rPr lang="en-GB" baseline="0" dirty="0"/>
              <a:t> doe je </a:t>
            </a:r>
            <a:r>
              <a:rPr lang="en-GB" baseline="0" dirty="0" err="1"/>
              <a:t>dit</a:t>
            </a:r>
            <a:r>
              <a:rPr lang="en-GB" baseline="0" dirty="0"/>
              <a:t>? (</a:t>
            </a:r>
            <a:r>
              <a:rPr lang="en-GB" baseline="0" dirty="0" err="1"/>
              <a:t>Denk</a:t>
            </a:r>
            <a:r>
              <a:rPr lang="en-GB" baseline="0" dirty="0"/>
              <a:t> </a:t>
            </a:r>
            <a:r>
              <a:rPr lang="en-GB" baseline="0" dirty="0" err="1"/>
              <a:t>aan</a:t>
            </a:r>
            <a:r>
              <a:rPr lang="en-GB" baseline="0" dirty="0"/>
              <a:t> </a:t>
            </a:r>
            <a:r>
              <a:rPr lang="en-GB" baseline="0" dirty="0" err="1"/>
              <a:t>h</a:t>
            </a:r>
            <a:r>
              <a:rPr lang="en-GB" dirty="0" err="1"/>
              <a:t>onger</a:t>
            </a:r>
            <a:r>
              <a:rPr lang="en-GB" dirty="0"/>
              <a:t>,</a:t>
            </a:r>
            <a:r>
              <a:rPr lang="en-GB" baseline="0" dirty="0"/>
              <a:t> </a:t>
            </a:r>
            <a:r>
              <a:rPr lang="en-GB" baseline="0" dirty="0" err="1"/>
              <a:t>s</a:t>
            </a:r>
            <a:r>
              <a:rPr lang="en-GB" dirty="0" err="1"/>
              <a:t>ociale</a:t>
            </a:r>
            <a:r>
              <a:rPr lang="en-GB" baseline="0" dirty="0"/>
              <a:t> </a:t>
            </a:r>
            <a:r>
              <a:rPr lang="en-GB" baseline="0" dirty="0" err="1"/>
              <a:t>druk</a:t>
            </a:r>
            <a:r>
              <a:rPr lang="en-GB" baseline="0" dirty="0"/>
              <a:t>, </a:t>
            </a:r>
            <a:r>
              <a:rPr lang="en-GB" dirty="0"/>
              <a:t> </a:t>
            </a:r>
            <a:r>
              <a:rPr lang="en-GB" dirty="0" err="1"/>
              <a:t>geen</a:t>
            </a:r>
            <a:r>
              <a:rPr lang="en-GB" baseline="0" dirty="0"/>
              <a:t> </a:t>
            </a:r>
            <a:r>
              <a:rPr lang="en-GB" baseline="0" dirty="0" err="1"/>
              <a:t>eten</a:t>
            </a:r>
            <a:r>
              <a:rPr lang="en-GB" baseline="0" dirty="0"/>
              <a:t> in huis)</a:t>
            </a:r>
            <a:endParaRPr lang="en-GB" dirty="0"/>
          </a:p>
        </p:txBody>
      </p:sp>
      <p:sp>
        <p:nvSpPr>
          <p:cNvPr id="4" name="Tijdelijke aanduiding voor dianummer 3"/>
          <p:cNvSpPr>
            <a:spLocks noGrp="1"/>
          </p:cNvSpPr>
          <p:nvPr>
            <p:ph type="sldNum" sz="quarter" idx="10"/>
          </p:nvPr>
        </p:nvSpPr>
        <p:spPr/>
        <p:txBody>
          <a:bodyPr/>
          <a:lstStyle/>
          <a:p>
            <a:fld id="{4FB5FA84-C221-45A4-8CD8-5AD77D49CE8E}" type="slidenum">
              <a:rPr lang="nl-NL" smtClean="0"/>
              <a:t>4</a:t>
            </a:fld>
            <a:endParaRPr lang="nl-NL" dirty="0"/>
          </a:p>
        </p:txBody>
      </p:sp>
    </p:spTree>
    <p:extLst>
      <p:ext uri="{BB962C8B-B14F-4D97-AF65-F5344CB8AC3E}">
        <p14:creationId xmlns:p14="http://schemas.microsoft.com/office/powerpoint/2010/main" val="2613101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Benadrukken: Af en toe wat lekkers kan geen kwaad, het hoeft niet altijd gezond te zijn. Het gaat er vooral om hoeveel je eet per keer, en hoe vaak je iets eet. Zorg dat daar een goede balans in is. </a:t>
            </a:r>
            <a:br>
              <a:rPr lang="nl-NL" baseline="0" dirty="0"/>
            </a:br>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5</a:t>
            </a:fld>
            <a:endParaRPr lang="nl-NL"/>
          </a:p>
        </p:txBody>
      </p:sp>
    </p:spTree>
    <p:extLst>
      <p:ext uri="{BB962C8B-B14F-4D97-AF65-F5344CB8AC3E}">
        <p14:creationId xmlns:p14="http://schemas.microsoft.com/office/powerpoint/2010/main" val="179461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Nu gaan we een aantal stellingen voorleggen. Als je denkt dat iets waar is ga je zitten, als je denkt dat het niet waar is ga je staan</a:t>
            </a:r>
          </a:p>
          <a:p>
            <a:endParaRPr lang="en-GB" dirty="0"/>
          </a:p>
          <a:p>
            <a:endParaRPr lang="nl-NL" dirty="0"/>
          </a:p>
        </p:txBody>
      </p:sp>
      <p:sp>
        <p:nvSpPr>
          <p:cNvPr id="4" name="Tijdelijke aanduiding voor dianummer 3"/>
          <p:cNvSpPr>
            <a:spLocks noGrp="1"/>
          </p:cNvSpPr>
          <p:nvPr>
            <p:ph type="sldNum" sz="quarter" idx="10"/>
          </p:nvPr>
        </p:nvSpPr>
        <p:spPr/>
        <p:txBody>
          <a:bodyPr/>
          <a:lstStyle/>
          <a:p>
            <a:fld id="{4FB5FA84-C221-45A4-8CD8-5AD77D49CE8E}" type="slidenum">
              <a:rPr lang="nl-NL" smtClean="0"/>
              <a:t>6</a:t>
            </a:fld>
            <a:endParaRPr lang="nl-NL" dirty="0"/>
          </a:p>
        </p:txBody>
      </p:sp>
    </p:spTree>
    <p:extLst>
      <p:ext uri="{BB962C8B-B14F-4D97-AF65-F5344CB8AC3E}">
        <p14:creationId xmlns:p14="http://schemas.microsoft.com/office/powerpoint/2010/main" val="352918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r>
              <a:rPr lang="nl-NL" baseline="0" dirty="0"/>
              <a:t> niet waar. </a:t>
            </a:r>
            <a:endParaRPr lang="nl-NL" b="0" baseline="0" dirty="0"/>
          </a:p>
        </p:txBody>
      </p:sp>
      <p:sp>
        <p:nvSpPr>
          <p:cNvPr id="4" name="Tijdelijke aanduiding voor dianummer 3"/>
          <p:cNvSpPr>
            <a:spLocks noGrp="1"/>
          </p:cNvSpPr>
          <p:nvPr>
            <p:ph type="sldNum" sz="quarter" idx="10"/>
          </p:nvPr>
        </p:nvSpPr>
        <p:spPr/>
        <p:txBody>
          <a:bodyPr/>
          <a:lstStyle/>
          <a:p>
            <a:fld id="{4FB5FA84-C221-45A4-8CD8-5AD77D49CE8E}" type="slidenum">
              <a:rPr lang="nl-NL" smtClean="0"/>
              <a:t>7</a:t>
            </a:fld>
            <a:endParaRPr lang="nl-NL" dirty="0"/>
          </a:p>
        </p:txBody>
      </p:sp>
    </p:spTree>
    <p:extLst>
      <p:ext uri="{BB962C8B-B14F-4D97-AF65-F5344CB8AC3E}">
        <p14:creationId xmlns:p14="http://schemas.microsoft.com/office/powerpoint/2010/main" val="150958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8</a:t>
            </a:fld>
            <a:endParaRPr lang="nl-NL"/>
          </a:p>
        </p:txBody>
      </p:sp>
    </p:spTree>
    <p:extLst>
      <p:ext uri="{BB962C8B-B14F-4D97-AF65-F5344CB8AC3E}">
        <p14:creationId xmlns:p14="http://schemas.microsoft.com/office/powerpoint/2010/main" val="420384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Antwoord:</a:t>
            </a:r>
            <a:r>
              <a:rPr lang="nl-NL" baseline="0" dirty="0"/>
              <a:t> </a:t>
            </a:r>
            <a:r>
              <a:rPr lang="nl-NL" sz="1200" kern="1200" dirty="0">
                <a:solidFill>
                  <a:schemeClr val="tx1"/>
                </a:solidFill>
                <a:effectLst/>
                <a:latin typeface="+mn-lt"/>
                <a:ea typeface="+mn-ea"/>
                <a:cs typeface="+mn-cs"/>
              </a:rPr>
              <a:t>Waarom is dit niet waar? </a:t>
            </a:r>
          </a:p>
        </p:txBody>
      </p:sp>
      <p:sp>
        <p:nvSpPr>
          <p:cNvPr id="4" name="Tijdelijke aanduiding voor dianummer 3"/>
          <p:cNvSpPr>
            <a:spLocks noGrp="1"/>
          </p:cNvSpPr>
          <p:nvPr>
            <p:ph type="sldNum" sz="quarter" idx="10"/>
          </p:nvPr>
        </p:nvSpPr>
        <p:spPr/>
        <p:txBody>
          <a:bodyPr/>
          <a:lstStyle/>
          <a:p>
            <a:fld id="{C32BBA49-E40D-4889-BDA0-BACED90EC32B}" type="slidenum">
              <a:rPr lang="nl-NL" smtClean="0"/>
              <a:t>9</a:t>
            </a:fld>
            <a:endParaRPr lang="nl-NL"/>
          </a:p>
        </p:txBody>
      </p:sp>
    </p:spTree>
    <p:extLst>
      <p:ext uri="{BB962C8B-B14F-4D97-AF65-F5344CB8AC3E}">
        <p14:creationId xmlns:p14="http://schemas.microsoft.com/office/powerpoint/2010/main" val="1209717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6DA2048F-55C5-43BE-8A2C-2C2778FD5719}"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89447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3A9CD9A-8C05-4EA7-8887-6399452192B8}"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328856920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3A9CD9A-8C05-4EA7-8887-6399452192B8}"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1200350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3A9CD9A-8C05-4EA7-8887-6399452192B8}"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392889338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3A9CD9A-8C05-4EA7-8887-6399452192B8}"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0942359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3A9CD9A-8C05-4EA7-8887-6399452192B8}"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50631127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3A9CD9A-8C05-4EA7-8887-6399452192B8}"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90345035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3A9CD9A-8C05-4EA7-8887-6399452192B8}"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183036904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3A9CD9A-8C05-4EA7-8887-6399452192B8}"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165109210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20F15DA2-B59C-4DCA-B3E6-924214EE14EA}" type="datetime1">
              <a:rPr lang="nl-NL" smtClean="0"/>
              <a:t>10-2-2022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270467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3A9CD9A-8C05-4EA7-8887-6399452192B8}" type="datetime1">
              <a:rPr lang="nl-NL" smtClean="0"/>
              <a:t>10-2-2022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210431936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3A9CD9A-8C05-4EA7-8887-6399452192B8}" type="datetime1">
              <a:rPr lang="nl-NL" smtClean="0"/>
              <a:t>10-2-2022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317730540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CCD82FFB-2529-4751-B979-DF82C4888901}" type="datetime1">
              <a:rPr lang="nl-NL" smtClean="0"/>
              <a:t>10-2-2022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24230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255908-B47C-4CEF-86BE-B9246E1C1141}" type="datetime1">
              <a:rPr lang="nl-NL" smtClean="0"/>
              <a:t>10-2-2022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3359299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B3A9CD9A-8C05-4EA7-8887-6399452192B8}" type="datetime1">
              <a:rPr lang="nl-NL" smtClean="0"/>
              <a:t>10-2-2022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B1DA790-BAB5-436B-A15A-56C14C6DF611}" type="slidenum">
              <a:rPr lang="nl-NL" smtClean="0"/>
              <a:t>‹nr.›</a:t>
            </a:fld>
            <a:endParaRPr lang="nl-NL"/>
          </a:p>
        </p:txBody>
      </p:sp>
    </p:spTree>
    <p:extLst>
      <p:ext uri="{BB962C8B-B14F-4D97-AF65-F5344CB8AC3E}">
        <p14:creationId xmlns:p14="http://schemas.microsoft.com/office/powerpoint/2010/main" val="5827305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B1DA790-BAB5-436B-A15A-56C14C6DF611}" type="slidenum">
              <a:rPr lang="nl-NL" smtClean="0"/>
              <a:t>‹nr.›</a:t>
            </a:fld>
            <a:endParaRPr lang="nl-NL"/>
          </a:p>
        </p:txBody>
      </p:sp>
      <p:sp>
        <p:nvSpPr>
          <p:cNvPr id="5" name="Date Placeholder 4"/>
          <p:cNvSpPr>
            <a:spLocks noGrp="1"/>
          </p:cNvSpPr>
          <p:nvPr>
            <p:ph type="dt" sz="half" idx="10"/>
          </p:nvPr>
        </p:nvSpPr>
        <p:spPr/>
        <p:txBody>
          <a:bodyPr/>
          <a:lstStyle/>
          <a:p>
            <a:fld id="{F29DFE6B-F6C4-452D-B725-305F20EA181E}" type="datetime1">
              <a:rPr lang="nl-NL" smtClean="0"/>
              <a:t>10-2-2022</a:t>
            </a:fld>
            <a:endParaRPr lang="nl-NL"/>
          </a:p>
        </p:txBody>
      </p:sp>
    </p:spTree>
    <p:extLst>
      <p:ext uri="{BB962C8B-B14F-4D97-AF65-F5344CB8AC3E}">
        <p14:creationId xmlns:p14="http://schemas.microsoft.com/office/powerpoint/2010/main" val="53646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A9CD9A-8C05-4EA7-8887-6399452192B8}" type="datetime1">
              <a:rPr lang="nl-NL" smtClean="0"/>
              <a:t>10-2-2022</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B1DA790-BAB5-436B-A15A-56C14C6DF611}" type="slidenum">
              <a:rPr lang="nl-NL" smtClean="0"/>
              <a:t>‹nr.›</a:t>
            </a:fld>
            <a:endParaRPr lang="nl-NL"/>
          </a:p>
        </p:txBody>
      </p:sp>
    </p:spTree>
    <p:extLst>
      <p:ext uri="{BB962C8B-B14F-4D97-AF65-F5344CB8AC3E}">
        <p14:creationId xmlns:p14="http://schemas.microsoft.com/office/powerpoint/2010/main" val="222737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381914"/>
            <a:ext cx="12192000" cy="1646302"/>
          </a:xfrm>
        </p:spPr>
        <p:txBody>
          <a:bodyPr>
            <a:noAutofit/>
          </a:bodyPr>
          <a:lstStyle/>
          <a:p>
            <a:pPr algn="ctr"/>
            <a:r>
              <a:rPr lang="nl-NL" sz="6000" dirty="0" err="1">
                <a:latin typeface="Calibri" panose="020F0502020204030204" pitchFamily="34" charset="0"/>
                <a:cs typeface="Calibri" panose="020F0502020204030204" pitchFamily="34" charset="0"/>
              </a:rPr>
              <a:t>Toolbox</a:t>
            </a:r>
            <a:r>
              <a:rPr lang="nl-NL" sz="6000" dirty="0">
                <a:latin typeface="Calibri" panose="020F0502020204030204" pitchFamily="34" charset="0"/>
                <a:cs typeface="Calibri" panose="020F0502020204030204" pitchFamily="34" charset="0"/>
              </a:rPr>
              <a:t> gezondheid </a:t>
            </a:r>
            <a:br>
              <a:rPr lang="nl-NL" sz="6000" dirty="0">
                <a:latin typeface="Calibri" panose="020F0502020204030204" pitchFamily="34" charset="0"/>
                <a:cs typeface="Calibri" panose="020F0502020204030204" pitchFamily="34" charset="0"/>
              </a:rPr>
            </a:br>
            <a:endParaRPr lang="nl-NL" sz="6000" dirty="0">
              <a:latin typeface="Calibri" panose="020F0502020204030204" pitchFamily="34" charset="0"/>
              <a:cs typeface="Calibri" panose="020F0502020204030204" pitchFamily="34" charset="0"/>
            </a:endParaRPr>
          </a:p>
        </p:txBody>
      </p:sp>
      <p:sp>
        <p:nvSpPr>
          <p:cNvPr id="7" name="Rechthoek: afgeronde hoeken 6">
            <a:extLst>
              <a:ext uri="{FF2B5EF4-FFF2-40B4-BE49-F238E27FC236}">
                <a16:creationId xmlns:a16="http://schemas.microsoft.com/office/drawing/2014/main" id="{5F49EB36-521C-4AAE-9C97-0D8FDB67A036}"/>
              </a:ext>
            </a:extLst>
          </p:cNvPr>
          <p:cNvSpPr/>
          <p:nvPr/>
        </p:nvSpPr>
        <p:spPr>
          <a:xfrm>
            <a:off x="2696672" y="3440340"/>
            <a:ext cx="6798656" cy="128385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kstvak 4">
            <a:extLst>
              <a:ext uri="{FF2B5EF4-FFF2-40B4-BE49-F238E27FC236}">
                <a16:creationId xmlns:a16="http://schemas.microsoft.com/office/drawing/2014/main" id="{BB856EAB-0A34-43C1-8031-54427A97BFD8}"/>
              </a:ext>
            </a:extLst>
          </p:cNvPr>
          <p:cNvSpPr txBox="1"/>
          <p:nvPr/>
        </p:nvSpPr>
        <p:spPr>
          <a:xfrm>
            <a:off x="2696672" y="3429000"/>
            <a:ext cx="6798656" cy="1261884"/>
          </a:xfrm>
          <a:prstGeom prst="rect">
            <a:avLst/>
          </a:prstGeom>
          <a:noFill/>
        </p:spPr>
        <p:txBody>
          <a:bodyPr wrap="square" rtlCol="0">
            <a:spAutoFit/>
          </a:bodyPr>
          <a:lstStyle/>
          <a:p>
            <a:pPr algn="ctr"/>
            <a:r>
              <a:rPr lang="nl-NL" sz="4400" b="1" dirty="0">
                <a:solidFill>
                  <a:schemeClr val="bg1"/>
                </a:solidFill>
                <a:latin typeface="Calibri" panose="020F0502020204030204" pitchFamily="34" charset="0"/>
                <a:cs typeface="Calibri" panose="020F0502020204030204" pitchFamily="34" charset="0"/>
              </a:rPr>
              <a:t>Samen gezond</a:t>
            </a:r>
          </a:p>
          <a:p>
            <a:pPr algn="ctr"/>
            <a:r>
              <a:rPr lang="nl-NL" sz="3200" b="1" dirty="0">
                <a:solidFill>
                  <a:schemeClr val="bg1"/>
                </a:solidFill>
                <a:latin typeface="Calibri" panose="020F0502020204030204" pitchFamily="34" charset="0"/>
                <a:cs typeface="Calibri" panose="020F0502020204030204" pitchFamily="34" charset="0"/>
              </a:rPr>
              <a:t>eten en drinken</a:t>
            </a:r>
          </a:p>
        </p:txBody>
      </p:sp>
      <p:grpSp>
        <p:nvGrpSpPr>
          <p:cNvPr id="11" name="Groep 10">
            <a:extLst>
              <a:ext uri="{FF2B5EF4-FFF2-40B4-BE49-F238E27FC236}">
                <a16:creationId xmlns:a16="http://schemas.microsoft.com/office/drawing/2014/main" id="{633018D9-92FA-46D9-86C4-AC3B18678BCD}"/>
              </a:ext>
            </a:extLst>
          </p:cNvPr>
          <p:cNvGrpSpPr/>
          <p:nvPr/>
        </p:nvGrpSpPr>
        <p:grpSpPr>
          <a:xfrm>
            <a:off x="7136091" y="5976593"/>
            <a:ext cx="5140751" cy="1035967"/>
            <a:chOff x="7136091" y="5976593"/>
            <a:chExt cx="5140751" cy="1035967"/>
          </a:xfrm>
        </p:grpSpPr>
        <p:pic>
          <p:nvPicPr>
            <p:cNvPr id="12" name="Picture 2">
              <a:extLst>
                <a:ext uri="{FF2B5EF4-FFF2-40B4-BE49-F238E27FC236}">
                  <a16:creationId xmlns:a16="http://schemas.microsoft.com/office/drawing/2014/main" id="{844425ED-0BBB-4967-B2AA-EB98D5DBF8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12">
              <a:extLst>
                <a:ext uri="{FF2B5EF4-FFF2-40B4-BE49-F238E27FC236}">
                  <a16:creationId xmlns:a16="http://schemas.microsoft.com/office/drawing/2014/main" id="{231CF49F-4B4B-4A56-8550-E9A182931584}"/>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964113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09600"/>
            <a:ext cx="12192000" cy="1320800"/>
          </a:xfrm>
        </p:spPr>
        <p:txBody>
          <a:bodyPr/>
          <a:lstStyle/>
          <a:p>
            <a:pPr algn="ctr"/>
            <a:r>
              <a:rPr lang="nl-NL" dirty="0">
                <a:latin typeface="Calibri" panose="020F0502020204030204" pitchFamily="34" charset="0"/>
                <a:cs typeface="Calibri" panose="020F0502020204030204" pitchFamily="34" charset="0"/>
              </a:rPr>
              <a:t>Waarom let ik op suiker?</a:t>
            </a:r>
          </a:p>
        </p:txBody>
      </p:sp>
      <p:pic>
        <p:nvPicPr>
          <p:cNvPr id="5" name="Afbeelding 4"/>
          <p:cNvPicPr>
            <a:picLocks noChangeAspect="1"/>
          </p:cNvPicPr>
          <p:nvPr/>
        </p:nvPicPr>
        <p:blipFill>
          <a:blip r:embed="rId3"/>
          <a:stretch>
            <a:fillRect/>
          </a:stretch>
        </p:blipFill>
        <p:spPr>
          <a:xfrm>
            <a:off x="942530" y="2170683"/>
            <a:ext cx="7724775" cy="4171950"/>
          </a:xfrm>
          <a:prstGeom prst="rect">
            <a:avLst/>
          </a:prstGeom>
        </p:spPr>
      </p:pic>
      <p:grpSp>
        <p:nvGrpSpPr>
          <p:cNvPr id="28" name="Groep 27"/>
          <p:cNvGrpSpPr/>
          <p:nvPr/>
        </p:nvGrpSpPr>
        <p:grpSpPr>
          <a:xfrm>
            <a:off x="2987526" y="806450"/>
            <a:ext cx="3916104" cy="3883024"/>
            <a:chOff x="2987526" y="806450"/>
            <a:chExt cx="3916104" cy="3883024"/>
          </a:xfrm>
        </p:grpSpPr>
        <p:sp>
          <p:nvSpPr>
            <p:cNvPr id="30" name="Rechthoek 29"/>
            <p:cNvSpPr/>
            <p:nvPr/>
          </p:nvSpPr>
          <p:spPr>
            <a:xfrm>
              <a:off x="2987526" y="806450"/>
              <a:ext cx="3916104" cy="3883024"/>
            </a:xfrm>
            <a:prstGeom prst="rect">
              <a:avLst/>
            </a:prstGeom>
            <a:solidFill>
              <a:schemeClr val="bg1">
                <a:alpha val="64000"/>
              </a:scheme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2" name="Groep 21"/>
            <p:cNvGrpSpPr/>
            <p:nvPr/>
          </p:nvGrpSpPr>
          <p:grpSpPr>
            <a:xfrm>
              <a:off x="3625235" y="1346705"/>
              <a:ext cx="2982106" cy="2726175"/>
              <a:chOff x="3625235" y="1346705"/>
              <a:chExt cx="2982106" cy="2726175"/>
            </a:xfrm>
          </p:grpSpPr>
          <p:pic>
            <p:nvPicPr>
              <p:cNvPr id="8" name="Afbeelding 7"/>
              <p:cNvPicPr>
                <a:picLocks noChangeAspect="1"/>
              </p:cNvPicPr>
              <p:nvPr/>
            </p:nvPicPr>
            <p:blipFill>
              <a:blip r:embed="rId4"/>
              <a:stretch>
                <a:fillRect/>
              </a:stretch>
            </p:blipFill>
            <p:spPr>
              <a:xfrm>
                <a:off x="3625235" y="1346705"/>
                <a:ext cx="2982106" cy="1990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kstvak 11"/>
              <p:cNvSpPr txBox="1"/>
              <p:nvPr/>
            </p:nvSpPr>
            <p:spPr>
              <a:xfrm>
                <a:off x="4728275" y="2827495"/>
                <a:ext cx="845103" cy="461665"/>
              </a:xfrm>
              <a:prstGeom prst="rect">
                <a:avLst/>
              </a:prstGeom>
              <a:solidFill>
                <a:srgbClr val="E0D853"/>
              </a:solidFill>
              <a:scene3d>
                <a:camera prst="orthographicFront"/>
                <a:lightRig rig="threePt" dir="t"/>
              </a:scene3d>
              <a:sp3d>
                <a:bevelT w="50800"/>
              </a:sp3d>
            </p:spPr>
            <p:txBody>
              <a:bodyPr wrap="none" rtlCol="0">
                <a:spAutoFit/>
              </a:bodyPr>
              <a:lstStyle/>
              <a:p>
                <a:r>
                  <a:rPr lang="nl-NL" sz="2400" dirty="0"/>
                  <a:t>Fruit</a:t>
                </a:r>
                <a:endParaRPr lang="nl-NL" dirty="0"/>
              </a:p>
            </p:txBody>
          </p:sp>
          <p:cxnSp>
            <p:nvCxnSpPr>
              <p:cNvPr id="21" name="Rechte verbindingslijn 20"/>
              <p:cNvCxnSpPr/>
              <p:nvPr/>
            </p:nvCxnSpPr>
            <p:spPr>
              <a:xfrm flipH="1" flipV="1">
                <a:off x="5150826" y="3454400"/>
                <a:ext cx="547770" cy="618480"/>
              </a:xfrm>
              <a:prstGeom prst="line">
                <a:avLst/>
              </a:prstGeom>
              <a:ln w="57150">
                <a:solidFill>
                  <a:srgbClr val="3A27C9"/>
                </a:solidFill>
              </a:ln>
            </p:spPr>
            <p:style>
              <a:lnRef idx="1">
                <a:schemeClr val="accent1"/>
              </a:lnRef>
              <a:fillRef idx="0">
                <a:schemeClr val="accent1"/>
              </a:fillRef>
              <a:effectRef idx="0">
                <a:schemeClr val="accent1"/>
              </a:effectRef>
              <a:fontRef idx="minor">
                <a:schemeClr val="tx1"/>
              </a:fontRef>
            </p:style>
          </p:cxnSp>
        </p:grpSp>
      </p:grpSp>
      <p:grpSp>
        <p:nvGrpSpPr>
          <p:cNvPr id="29" name="Groep 28"/>
          <p:cNvGrpSpPr/>
          <p:nvPr/>
        </p:nvGrpSpPr>
        <p:grpSpPr>
          <a:xfrm>
            <a:off x="6109655" y="815975"/>
            <a:ext cx="3916104" cy="3863974"/>
            <a:chOff x="6109655" y="815975"/>
            <a:chExt cx="3916104" cy="3863974"/>
          </a:xfrm>
        </p:grpSpPr>
        <p:sp>
          <p:nvSpPr>
            <p:cNvPr id="31" name="Rechthoek 30"/>
            <p:cNvSpPr/>
            <p:nvPr/>
          </p:nvSpPr>
          <p:spPr>
            <a:xfrm>
              <a:off x="6109655" y="815975"/>
              <a:ext cx="3916104" cy="3863974"/>
            </a:xfrm>
            <a:prstGeom prst="rect">
              <a:avLst/>
            </a:prstGeom>
            <a:solidFill>
              <a:schemeClr val="bg1">
                <a:alpha val="64000"/>
              </a:scheme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4" name="Groep 23"/>
            <p:cNvGrpSpPr/>
            <p:nvPr/>
          </p:nvGrpSpPr>
          <p:grpSpPr>
            <a:xfrm>
              <a:off x="6607341" y="1346705"/>
              <a:ext cx="3177029" cy="2804746"/>
              <a:chOff x="6607341" y="1346705"/>
              <a:chExt cx="3177029" cy="2804746"/>
            </a:xfrm>
          </p:grpSpPr>
          <p:pic>
            <p:nvPicPr>
              <p:cNvPr id="10" name="Afbeelding 9"/>
              <p:cNvPicPr>
                <a:picLocks noChangeAspect="1"/>
              </p:cNvPicPr>
              <p:nvPr/>
            </p:nvPicPr>
            <p:blipFill>
              <a:blip r:embed="rId5"/>
              <a:stretch>
                <a:fillRect/>
              </a:stretch>
            </p:blipFill>
            <p:spPr>
              <a:xfrm>
                <a:off x="6795895" y="1346705"/>
                <a:ext cx="2988475" cy="1990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kstvak 14"/>
              <p:cNvSpPr txBox="1"/>
              <p:nvPr/>
            </p:nvSpPr>
            <p:spPr>
              <a:xfrm>
                <a:off x="7597181" y="2835590"/>
                <a:ext cx="1305165" cy="461665"/>
              </a:xfrm>
              <a:prstGeom prst="rect">
                <a:avLst/>
              </a:prstGeom>
              <a:solidFill>
                <a:srgbClr val="D2D9A3"/>
              </a:solidFill>
              <a:scene3d>
                <a:camera prst="orthographicFront"/>
                <a:lightRig rig="threePt" dir="t"/>
              </a:scene3d>
              <a:sp3d>
                <a:bevelT w="50800"/>
              </a:sp3d>
            </p:spPr>
            <p:txBody>
              <a:bodyPr wrap="none" rtlCol="0">
                <a:spAutoFit/>
              </a:bodyPr>
              <a:lstStyle/>
              <a:p>
                <a:r>
                  <a:rPr lang="nl-NL" sz="2400" dirty="0"/>
                  <a:t>Groente</a:t>
                </a:r>
                <a:endParaRPr lang="nl-NL" dirty="0"/>
              </a:p>
            </p:txBody>
          </p:sp>
          <p:cxnSp>
            <p:nvCxnSpPr>
              <p:cNvPr id="23" name="Rechte verbindingslijn 22"/>
              <p:cNvCxnSpPr/>
              <p:nvPr/>
            </p:nvCxnSpPr>
            <p:spPr>
              <a:xfrm flipV="1">
                <a:off x="6607341" y="3454160"/>
                <a:ext cx="1441284" cy="697291"/>
              </a:xfrm>
              <a:prstGeom prst="line">
                <a:avLst/>
              </a:prstGeom>
              <a:ln w="57150">
                <a:solidFill>
                  <a:srgbClr val="3A27C9"/>
                </a:solidFill>
              </a:ln>
            </p:spPr>
            <p:style>
              <a:lnRef idx="1">
                <a:schemeClr val="accent1"/>
              </a:lnRef>
              <a:fillRef idx="0">
                <a:schemeClr val="accent1"/>
              </a:fillRef>
              <a:effectRef idx="0">
                <a:schemeClr val="accent1"/>
              </a:effectRef>
              <a:fontRef idx="minor">
                <a:schemeClr val="tx1"/>
              </a:fontRef>
            </p:style>
          </p:cxnSp>
        </p:grpSp>
      </p:grpSp>
      <p:grpSp>
        <p:nvGrpSpPr>
          <p:cNvPr id="27" name="Groep 26"/>
          <p:cNvGrpSpPr/>
          <p:nvPr/>
        </p:nvGrpSpPr>
        <p:grpSpPr>
          <a:xfrm>
            <a:off x="-785664" y="1106422"/>
            <a:ext cx="7921803" cy="3716726"/>
            <a:chOff x="-853113" y="1162049"/>
            <a:chExt cx="7921803" cy="3716726"/>
          </a:xfrm>
        </p:grpSpPr>
        <p:sp>
          <p:nvSpPr>
            <p:cNvPr id="25" name="Rechthoek 24"/>
            <p:cNvSpPr/>
            <p:nvPr/>
          </p:nvSpPr>
          <p:spPr>
            <a:xfrm>
              <a:off x="-853113" y="1162049"/>
              <a:ext cx="4810232" cy="3527425"/>
            </a:xfrm>
            <a:prstGeom prst="rect">
              <a:avLst/>
            </a:prstGeom>
            <a:solidFill>
              <a:schemeClr val="bg1">
                <a:alpha val="64000"/>
              </a:scheme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 name="Groep 19"/>
            <p:cNvGrpSpPr/>
            <p:nvPr/>
          </p:nvGrpSpPr>
          <p:grpSpPr>
            <a:xfrm>
              <a:off x="447675" y="1346705"/>
              <a:ext cx="6621015" cy="3532070"/>
              <a:chOff x="447675" y="1346705"/>
              <a:chExt cx="6621015" cy="3532070"/>
            </a:xfrm>
          </p:grpSpPr>
          <p:pic>
            <p:nvPicPr>
              <p:cNvPr id="7" name="Afbeelding 6"/>
              <p:cNvPicPr>
                <a:picLocks noChangeAspect="1"/>
              </p:cNvPicPr>
              <p:nvPr/>
            </p:nvPicPr>
            <p:blipFill>
              <a:blip r:embed="rId6"/>
              <a:stretch>
                <a:fillRect/>
              </a:stretch>
            </p:blipFill>
            <p:spPr>
              <a:xfrm>
                <a:off x="447675" y="1346705"/>
                <a:ext cx="2989006" cy="1990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kstvak 5"/>
              <p:cNvSpPr txBox="1"/>
              <p:nvPr/>
            </p:nvSpPr>
            <p:spPr>
              <a:xfrm>
                <a:off x="1252213" y="2827495"/>
                <a:ext cx="1379930" cy="461665"/>
              </a:xfrm>
              <a:prstGeom prst="rect">
                <a:avLst/>
              </a:prstGeom>
              <a:solidFill>
                <a:srgbClr val="AA6947"/>
              </a:solidFill>
              <a:scene3d>
                <a:camera prst="orthographicFront"/>
                <a:lightRig rig="threePt" dir="t"/>
              </a:scene3d>
              <a:sp3d>
                <a:bevelT w="50800"/>
              </a:sp3d>
            </p:spPr>
            <p:txBody>
              <a:bodyPr wrap="none" rtlCol="0">
                <a:spAutoFit/>
              </a:bodyPr>
              <a:lstStyle/>
              <a:p>
                <a:r>
                  <a:rPr lang="nl-NL" sz="2400" dirty="0"/>
                  <a:t>Volkoren</a:t>
                </a:r>
                <a:endParaRPr lang="nl-NL" dirty="0"/>
              </a:p>
            </p:txBody>
          </p:sp>
          <p:sp>
            <p:nvSpPr>
              <p:cNvPr id="11" name="Ovaal 10"/>
              <p:cNvSpPr/>
              <p:nvPr/>
            </p:nvSpPr>
            <p:spPr>
              <a:xfrm>
                <a:off x="4496940" y="4131525"/>
                <a:ext cx="2571750" cy="747250"/>
              </a:xfrm>
              <a:prstGeom prst="ellipse">
                <a:avLst/>
              </a:prstGeom>
              <a:noFill/>
              <a:ln w="57150">
                <a:solidFill>
                  <a:srgbClr val="3A27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Rechte verbindingslijn 16"/>
              <p:cNvCxnSpPr/>
              <p:nvPr/>
            </p:nvCxnSpPr>
            <p:spPr>
              <a:xfrm flipH="1" flipV="1">
                <a:off x="2533650" y="3454400"/>
                <a:ext cx="2597150" cy="666750"/>
              </a:xfrm>
              <a:prstGeom prst="line">
                <a:avLst/>
              </a:prstGeom>
              <a:ln w="57150">
                <a:solidFill>
                  <a:srgbClr val="3A27C9"/>
                </a:solidFill>
              </a:ln>
            </p:spPr>
            <p:style>
              <a:lnRef idx="1">
                <a:schemeClr val="accent1"/>
              </a:lnRef>
              <a:fillRef idx="0">
                <a:schemeClr val="accent1"/>
              </a:fillRef>
              <a:effectRef idx="0">
                <a:schemeClr val="accent1"/>
              </a:effectRef>
              <a:fontRef idx="minor">
                <a:schemeClr val="tx1"/>
              </a:fontRef>
            </p:style>
          </p:cxnSp>
        </p:grpSp>
      </p:grpSp>
      <p:grpSp>
        <p:nvGrpSpPr>
          <p:cNvPr id="35" name="Groep 34">
            <a:extLst>
              <a:ext uri="{FF2B5EF4-FFF2-40B4-BE49-F238E27FC236}">
                <a16:creationId xmlns:a16="http://schemas.microsoft.com/office/drawing/2014/main" id="{66BBF7EA-3FEE-45A8-8E1D-1C00C083CC0C}"/>
              </a:ext>
            </a:extLst>
          </p:cNvPr>
          <p:cNvGrpSpPr/>
          <p:nvPr/>
        </p:nvGrpSpPr>
        <p:grpSpPr>
          <a:xfrm>
            <a:off x="7136091" y="5976593"/>
            <a:ext cx="5140751" cy="1035967"/>
            <a:chOff x="7136091" y="5976593"/>
            <a:chExt cx="5140751" cy="1035967"/>
          </a:xfrm>
        </p:grpSpPr>
        <p:pic>
          <p:nvPicPr>
            <p:cNvPr id="36" name="Picture 2">
              <a:extLst>
                <a:ext uri="{FF2B5EF4-FFF2-40B4-BE49-F238E27FC236}">
                  <a16:creationId xmlns:a16="http://schemas.microsoft.com/office/drawing/2014/main" id="{8E889B09-50F6-4172-AD3A-E13332A81C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kstvak 36">
              <a:extLst>
                <a:ext uri="{FF2B5EF4-FFF2-40B4-BE49-F238E27FC236}">
                  <a16:creationId xmlns:a16="http://schemas.microsoft.com/office/drawing/2014/main" id="{025101A4-DE0F-47CA-A6AE-FA46B21E3C17}"/>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2728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Calibri" panose="020F0502020204030204" pitchFamily="34" charset="0"/>
                <a:cs typeface="Calibri" panose="020F0502020204030204" pitchFamily="34" charset="0"/>
              </a:rPr>
              <a:t>Cola</a:t>
            </a:r>
            <a:r>
              <a:rPr lang="nl-NL" dirty="0"/>
              <a:t> 											</a:t>
            </a:r>
            <a:r>
              <a:rPr lang="nl-NL" dirty="0">
                <a:latin typeface="Calibri" panose="020F0502020204030204" pitchFamily="34" charset="0"/>
                <a:cs typeface="Calibri" panose="020F0502020204030204" pitchFamily="34" charset="0"/>
              </a:rPr>
              <a:t>Spa Citroen</a:t>
            </a:r>
          </a:p>
        </p:txBody>
      </p:sp>
      <p:sp>
        <p:nvSpPr>
          <p:cNvPr id="4" name="Tijdelijke aanduiding voor dianummer 3"/>
          <p:cNvSpPr>
            <a:spLocks noGrp="1"/>
          </p:cNvSpPr>
          <p:nvPr>
            <p:ph type="sldNum" sz="quarter" idx="12"/>
          </p:nvPr>
        </p:nvSpPr>
        <p:spPr/>
        <p:txBody>
          <a:bodyPr/>
          <a:lstStyle/>
          <a:p>
            <a:fld id="{6B1DA790-BAB5-436B-A15A-56C14C6DF611}" type="slidenum">
              <a:rPr lang="nl-NL" smtClean="0"/>
              <a:t>11</a:t>
            </a:fld>
            <a:endParaRPr lang="nl-NL"/>
          </a:p>
        </p:txBody>
      </p:sp>
      <p:pic>
        <p:nvPicPr>
          <p:cNvPr id="7" name="Afbeelding 6"/>
          <p:cNvPicPr>
            <a:picLocks noChangeAspect="1"/>
          </p:cNvPicPr>
          <p:nvPr/>
        </p:nvPicPr>
        <p:blipFill>
          <a:blip r:embed="rId3"/>
          <a:stretch>
            <a:fillRect/>
          </a:stretch>
        </p:blipFill>
        <p:spPr>
          <a:xfrm>
            <a:off x="6204671" y="2559922"/>
            <a:ext cx="5987329" cy="4009452"/>
          </a:xfrm>
          <a:prstGeom prst="rect">
            <a:avLst/>
          </a:prstGeom>
        </p:spPr>
      </p:pic>
      <p:pic>
        <p:nvPicPr>
          <p:cNvPr id="5" name="Tijdelijke aanduiding voor inhoud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602486" y="959539"/>
            <a:ext cx="2202979" cy="2202979"/>
          </a:xfrm>
        </p:spPr>
      </p:pic>
      <p:pic>
        <p:nvPicPr>
          <p:cNvPr id="8" name="Afbeelding 7"/>
          <p:cNvPicPr>
            <a:picLocks noChangeAspect="1"/>
          </p:cNvPicPr>
          <p:nvPr/>
        </p:nvPicPr>
        <p:blipFill>
          <a:blip r:embed="rId5"/>
          <a:stretch>
            <a:fillRect/>
          </a:stretch>
        </p:blipFill>
        <p:spPr>
          <a:xfrm>
            <a:off x="150413" y="2559924"/>
            <a:ext cx="5667723" cy="3846563"/>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4692" y="940374"/>
            <a:ext cx="2222144" cy="2222144"/>
          </a:xfrm>
          <a:prstGeom prst="rect">
            <a:avLst/>
          </a:prstGeom>
        </p:spPr>
      </p:pic>
      <p:sp>
        <p:nvSpPr>
          <p:cNvPr id="10" name="Ovaal 9"/>
          <p:cNvSpPr/>
          <p:nvPr/>
        </p:nvSpPr>
        <p:spPr>
          <a:xfrm>
            <a:off x="4353364" y="4802414"/>
            <a:ext cx="804492" cy="777461"/>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p:cNvSpPr/>
          <p:nvPr/>
        </p:nvSpPr>
        <p:spPr>
          <a:xfrm>
            <a:off x="10596479" y="4898756"/>
            <a:ext cx="804492" cy="777461"/>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3113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52074"/>
            <a:ext cx="12192000" cy="1320800"/>
          </a:xfrm>
        </p:spPr>
        <p:txBody>
          <a:bodyPr>
            <a:normAutofit fontScale="90000"/>
          </a:bodyPr>
          <a:lstStyle/>
          <a:p>
            <a:pPr algn="ctr"/>
            <a:r>
              <a:rPr lang="nl-NL" dirty="0">
                <a:latin typeface="Calibri" panose="020F0502020204030204" pitchFamily="34" charset="0"/>
                <a:cs typeface="Calibri" panose="020F0502020204030204" pitchFamily="34" charset="0"/>
              </a:rPr>
              <a:t>Stelling: </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Vetten zijn niet altijd ongezond, </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er zijn ook gezonde vetten. </a:t>
            </a: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t="28886" r="49433" b="29109"/>
          <a:stretch/>
        </p:blipFill>
        <p:spPr>
          <a:xfrm>
            <a:off x="592509" y="5442996"/>
            <a:ext cx="648834" cy="566527"/>
          </a:xfrm>
          <a:prstGeom prst="rect">
            <a:avLst/>
          </a:prstGeom>
        </p:spPr>
      </p:pic>
      <p:sp>
        <p:nvSpPr>
          <p:cNvPr id="6" name="Tekstvak 5"/>
          <p:cNvSpPr txBox="1"/>
          <p:nvPr/>
        </p:nvSpPr>
        <p:spPr>
          <a:xfrm>
            <a:off x="1284833" y="5575009"/>
            <a:ext cx="2710149" cy="923330"/>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Waar: Zitten</a:t>
            </a:r>
          </a:p>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Niet waar: Staan</a:t>
            </a:r>
          </a:p>
        </p:txBody>
      </p:sp>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l="54373" t="30972" r="6272" b="31412"/>
          <a:stretch/>
        </p:blipFill>
        <p:spPr>
          <a:xfrm>
            <a:off x="670205" y="6036674"/>
            <a:ext cx="493442" cy="495759"/>
          </a:xfrm>
          <a:prstGeom prst="rect">
            <a:avLst/>
          </a:prstGeom>
        </p:spPr>
      </p:pic>
      <p:pic>
        <p:nvPicPr>
          <p:cNvPr id="3076" name="Picture 4" descr="Afbeeldingsresultaat voor vet eten&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969" y="2325081"/>
            <a:ext cx="4346529" cy="28997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fbeeldingsresultaat voor vet eten&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923" y="2325081"/>
            <a:ext cx="52101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p:cNvPicPr>
            <a:picLocks noChangeAspect="1"/>
          </p:cNvPicPr>
          <p:nvPr/>
        </p:nvPicPr>
        <p:blipFill rotWithShape="1">
          <a:blip r:embed="rId3" cstate="print">
            <a:extLst>
              <a:ext uri="{28A0092B-C50C-407E-A947-70E740481C1C}">
                <a14:useLocalDpi xmlns:a14="http://schemas.microsoft.com/office/drawing/2010/main" val="0"/>
              </a:ext>
            </a:extLst>
          </a:blip>
          <a:srcRect t="28886" r="49433" b="29109"/>
          <a:stretch/>
        </p:blipFill>
        <p:spPr>
          <a:xfrm>
            <a:off x="5128923" y="2297930"/>
            <a:ext cx="1621661" cy="1415947"/>
          </a:xfrm>
          <a:prstGeom prst="rect">
            <a:avLst/>
          </a:prstGeom>
        </p:spPr>
      </p:pic>
      <p:sp>
        <p:nvSpPr>
          <p:cNvPr id="3" name="Vermenigvuldigen 2"/>
          <p:cNvSpPr/>
          <p:nvPr/>
        </p:nvSpPr>
        <p:spPr>
          <a:xfrm>
            <a:off x="-32556" y="2297930"/>
            <a:ext cx="2216426" cy="1434785"/>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ep 16">
            <a:extLst>
              <a:ext uri="{FF2B5EF4-FFF2-40B4-BE49-F238E27FC236}">
                <a16:creationId xmlns:a16="http://schemas.microsoft.com/office/drawing/2014/main" id="{10C95739-326A-4FE4-9983-EC5DC6822778}"/>
              </a:ext>
            </a:extLst>
          </p:cNvPr>
          <p:cNvGrpSpPr/>
          <p:nvPr/>
        </p:nvGrpSpPr>
        <p:grpSpPr>
          <a:xfrm>
            <a:off x="7136091" y="5976593"/>
            <a:ext cx="5140751" cy="1035967"/>
            <a:chOff x="7136091" y="5976593"/>
            <a:chExt cx="5140751" cy="1035967"/>
          </a:xfrm>
        </p:grpSpPr>
        <p:pic>
          <p:nvPicPr>
            <p:cNvPr id="18" name="Picture 2">
              <a:extLst>
                <a:ext uri="{FF2B5EF4-FFF2-40B4-BE49-F238E27FC236}">
                  <a16:creationId xmlns:a16="http://schemas.microsoft.com/office/drawing/2014/main" id="{7F166DA1-FFA9-47EC-8DD6-BF023365A4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kstvak 18">
              <a:extLst>
                <a:ext uri="{FF2B5EF4-FFF2-40B4-BE49-F238E27FC236}">
                  <a16:creationId xmlns:a16="http://schemas.microsoft.com/office/drawing/2014/main" id="{792D65B8-41E5-4418-95C9-6481EE5C5693}"/>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39936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09600"/>
            <a:ext cx="12192000" cy="1320800"/>
          </a:xfrm>
        </p:spPr>
        <p:txBody>
          <a:bodyPr/>
          <a:lstStyle/>
          <a:p>
            <a:pPr algn="ctr"/>
            <a:r>
              <a:rPr lang="nl-NL" dirty="0">
                <a:latin typeface="Calibri" panose="020F0502020204030204" pitchFamily="34" charset="0"/>
                <a:cs typeface="Calibri" panose="020F0502020204030204" pitchFamily="34" charset="0"/>
              </a:rPr>
              <a:t>Waarom let ik op vetten?</a:t>
            </a:r>
          </a:p>
        </p:txBody>
      </p:sp>
      <p:sp>
        <p:nvSpPr>
          <p:cNvPr id="3" name="Tijdelijke aanduiding voor inhoud 2"/>
          <p:cNvSpPr>
            <a:spLocks noGrp="1"/>
          </p:cNvSpPr>
          <p:nvPr>
            <p:ph idx="1"/>
          </p:nvPr>
        </p:nvSpPr>
        <p:spPr>
          <a:xfrm>
            <a:off x="677334" y="1502221"/>
            <a:ext cx="8596668" cy="3880773"/>
          </a:xfrm>
        </p:spPr>
        <p:txBody>
          <a:bodyPr/>
          <a:lstStyle/>
          <a:p>
            <a:r>
              <a:rPr lang="nl-NL" sz="2000" b="1" u="sng" dirty="0">
                <a:solidFill>
                  <a:srgbClr val="FF0000"/>
                </a:solidFill>
                <a:latin typeface="Calibri" panose="020F0502020204030204" pitchFamily="34" charset="0"/>
                <a:cs typeface="Calibri" panose="020F0502020204030204" pitchFamily="34" charset="0"/>
              </a:rPr>
              <a:t>V</a:t>
            </a:r>
            <a:r>
              <a:rPr lang="nl-NL" sz="2000" dirty="0">
                <a:solidFill>
                  <a:srgbClr val="FF0000"/>
                </a:solidFill>
                <a:latin typeface="Calibri" panose="020F0502020204030204" pitchFamily="34" charset="0"/>
                <a:cs typeface="Calibri" panose="020F0502020204030204" pitchFamily="34" charset="0"/>
              </a:rPr>
              <a:t>erzadigd</a:t>
            </a:r>
            <a:r>
              <a:rPr lang="nl-NL" sz="2000" dirty="0">
                <a:latin typeface="Calibri" panose="020F0502020204030204" pitchFamily="34" charset="0"/>
                <a:cs typeface="Calibri" panose="020F0502020204030204" pitchFamily="34" charset="0"/>
              </a:rPr>
              <a:t> vet is </a:t>
            </a:r>
            <a:r>
              <a:rPr lang="nl-NL" sz="2000" b="1" u="sng" dirty="0">
                <a:latin typeface="Calibri" panose="020F0502020204030204" pitchFamily="34" charset="0"/>
                <a:cs typeface="Calibri" panose="020F0502020204030204" pitchFamily="34" charset="0"/>
              </a:rPr>
              <a:t>V</a:t>
            </a:r>
            <a:r>
              <a:rPr lang="nl-NL" sz="2000" dirty="0">
                <a:latin typeface="Calibri" panose="020F0502020204030204" pitchFamily="34" charset="0"/>
                <a:cs typeface="Calibri" panose="020F0502020204030204" pitchFamily="34" charset="0"/>
              </a:rPr>
              <a:t>erkeerd, </a:t>
            </a:r>
            <a:r>
              <a:rPr lang="nl-NL" sz="2000" b="1" u="sng" dirty="0">
                <a:solidFill>
                  <a:schemeClr val="accent5"/>
                </a:solidFill>
                <a:latin typeface="Calibri" panose="020F0502020204030204" pitchFamily="34" charset="0"/>
                <a:cs typeface="Calibri" panose="020F0502020204030204" pitchFamily="34" charset="0"/>
              </a:rPr>
              <a:t>O</a:t>
            </a:r>
            <a:r>
              <a:rPr lang="nl-NL" sz="2000" dirty="0">
                <a:solidFill>
                  <a:schemeClr val="accent5"/>
                </a:solidFill>
                <a:latin typeface="Calibri" panose="020F0502020204030204" pitchFamily="34" charset="0"/>
                <a:cs typeface="Calibri" panose="020F0502020204030204" pitchFamily="34" charset="0"/>
              </a:rPr>
              <a:t>nverzadigd</a:t>
            </a:r>
            <a:r>
              <a:rPr lang="nl-NL" sz="2000" dirty="0">
                <a:latin typeface="Calibri" panose="020F0502020204030204" pitchFamily="34" charset="0"/>
                <a:cs typeface="Calibri" panose="020F0502020204030204" pitchFamily="34" charset="0"/>
              </a:rPr>
              <a:t> vet is </a:t>
            </a:r>
            <a:r>
              <a:rPr lang="nl-NL" sz="2000" b="1" u="sng" dirty="0">
                <a:latin typeface="Calibri" panose="020F0502020204030204" pitchFamily="34" charset="0"/>
                <a:cs typeface="Calibri" panose="020F0502020204030204" pitchFamily="34" charset="0"/>
              </a:rPr>
              <a:t>O</a:t>
            </a:r>
            <a:r>
              <a:rPr lang="nl-NL" sz="2000" dirty="0">
                <a:latin typeface="Calibri" panose="020F0502020204030204" pitchFamily="34" charset="0"/>
                <a:cs typeface="Calibri" panose="020F0502020204030204" pitchFamily="34" charset="0"/>
              </a:rPr>
              <a:t>ké.</a:t>
            </a:r>
            <a:br>
              <a:rPr lang="nl-NL" sz="2000" dirty="0">
                <a:latin typeface="Calibri" panose="020F0502020204030204" pitchFamily="34" charset="0"/>
                <a:cs typeface="Calibri" panose="020F0502020204030204" pitchFamily="34" charset="0"/>
              </a:rPr>
            </a:br>
            <a:endParaRPr lang="nl-NL" sz="2000" dirty="0">
              <a:latin typeface="Calibri" panose="020F0502020204030204" pitchFamily="34" charset="0"/>
              <a:cs typeface="Calibri" panose="020F0502020204030204" pitchFamily="34" charset="0"/>
            </a:endParaRPr>
          </a:p>
          <a:p>
            <a:r>
              <a:rPr lang="nl-NL" sz="2000" b="1" u="sng" dirty="0">
                <a:latin typeface="Calibri" panose="020F0502020204030204" pitchFamily="34" charset="0"/>
                <a:cs typeface="Calibri" panose="020F0502020204030204" pitchFamily="34" charset="0"/>
              </a:rPr>
              <a:t>V</a:t>
            </a:r>
            <a:r>
              <a:rPr lang="nl-NL" sz="2000" dirty="0">
                <a:latin typeface="Calibri" panose="020F0502020204030204" pitchFamily="34" charset="0"/>
                <a:cs typeface="Calibri" panose="020F0502020204030204" pitchFamily="34" charset="0"/>
              </a:rPr>
              <a:t>erzadigde vetten: Hart- en vaatziektes</a:t>
            </a:r>
          </a:p>
          <a:p>
            <a:endParaRPr lang="nl-NL" sz="2000" dirty="0">
              <a:latin typeface="Calibri" panose="020F0502020204030204" pitchFamily="34" charset="0"/>
              <a:cs typeface="Calibri" panose="020F0502020204030204" pitchFamily="34" charset="0"/>
            </a:endParaRPr>
          </a:p>
          <a:p>
            <a:r>
              <a:rPr lang="nl-NL" sz="2000" b="1" u="sng" dirty="0">
                <a:latin typeface="Calibri" panose="020F0502020204030204" pitchFamily="34" charset="0"/>
                <a:cs typeface="Calibri" panose="020F0502020204030204" pitchFamily="34" charset="0"/>
              </a:rPr>
              <a:t>O</a:t>
            </a:r>
            <a:r>
              <a:rPr lang="nl-NL" sz="2000" dirty="0">
                <a:latin typeface="Calibri" panose="020F0502020204030204" pitchFamily="34" charset="0"/>
                <a:cs typeface="Calibri" panose="020F0502020204030204" pitchFamily="34" charset="0"/>
              </a:rPr>
              <a:t>nverzadigde vetten zijn belangrijk, bijvoorbeeld om vitamines op te nemen.</a:t>
            </a:r>
          </a:p>
          <a:p>
            <a:endParaRPr lang="nl-NL" dirty="0"/>
          </a:p>
          <a:p>
            <a:endParaRPr lang="nl-NL" dirty="0"/>
          </a:p>
        </p:txBody>
      </p:sp>
      <p:pic>
        <p:nvPicPr>
          <p:cNvPr id="5124" name="Picture 4" descr="https://images4.persgroep.net/rcs/EcUtNzHHBNMPKOEltC8WKaqMR0k/diocontent/108000302/_fitwidth/694/?appId=21791a8992982cd8da851550a453bd7f&amp;quality=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4731" y="3814204"/>
            <a:ext cx="3536950" cy="2227158"/>
          </a:xfrm>
          <a:prstGeom prst="roundRect">
            <a:avLst/>
          </a:prstGeom>
          <a:noFill/>
          <a:extLst>
            <a:ext uri="{909E8E84-426E-40DD-AFC4-6F175D3DCCD1}">
              <a14:hiddenFill xmlns:a14="http://schemas.microsoft.com/office/drawing/2010/main">
                <a:solidFill>
                  <a:srgbClr val="FFFFFF"/>
                </a:solidFill>
              </a14:hiddenFill>
            </a:ext>
          </a:extLst>
        </p:spPr>
      </p:pic>
      <p:grpSp>
        <p:nvGrpSpPr>
          <p:cNvPr id="10" name="Groep 9">
            <a:extLst>
              <a:ext uri="{FF2B5EF4-FFF2-40B4-BE49-F238E27FC236}">
                <a16:creationId xmlns:a16="http://schemas.microsoft.com/office/drawing/2014/main" id="{C4F04C0F-807C-4AD0-8C09-78A51CC26919}"/>
              </a:ext>
            </a:extLst>
          </p:cNvPr>
          <p:cNvGrpSpPr/>
          <p:nvPr/>
        </p:nvGrpSpPr>
        <p:grpSpPr>
          <a:xfrm>
            <a:off x="7136091" y="5976593"/>
            <a:ext cx="5140751" cy="1035967"/>
            <a:chOff x="7136091" y="5976593"/>
            <a:chExt cx="5140751" cy="1035967"/>
          </a:xfrm>
        </p:grpSpPr>
        <p:pic>
          <p:nvPicPr>
            <p:cNvPr id="11" name="Picture 2">
              <a:extLst>
                <a:ext uri="{FF2B5EF4-FFF2-40B4-BE49-F238E27FC236}">
                  <a16:creationId xmlns:a16="http://schemas.microsoft.com/office/drawing/2014/main" id="{3BE3004C-C3DC-463C-80D8-2D81446602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a:extLst>
                <a:ext uri="{FF2B5EF4-FFF2-40B4-BE49-F238E27FC236}">
                  <a16:creationId xmlns:a16="http://schemas.microsoft.com/office/drawing/2014/main" id="{63C74C98-242E-4E5D-AAAC-DD1FD9A6B317}"/>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3239952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Calibri" panose="020F0502020204030204" pitchFamily="34" charset="0"/>
                <a:cs typeface="Calibri" panose="020F0502020204030204" pitchFamily="34" charset="0"/>
              </a:rPr>
              <a:t>Saucijzenbroodje</a:t>
            </a:r>
            <a:r>
              <a:rPr lang="nl-NL" dirty="0"/>
              <a:t>						  </a:t>
            </a:r>
            <a:r>
              <a:rPr lang="nl-NL" dirty="0">
                <a:latin typeface="Calibri" panose="020F0502020204030204" pitchFamily="34" charset="0"/>
                <a:cs typeface="Calibri" panose="020F0502020204030204" pitchFamily="34" charset="0"/>
              </a:rPr>
              <a:t>Avocado</a:t>
            </a:r>
          </a:p>
        </p:txBody>
      </p:sp>
      <p:pic>
        <p:nvPicPr>
          <p:cNvPr id="5" name="Tijdelijke aanduiding voor inhoud 4"/>
          <p:cNvPicPr>
            <a:picLocks noGrp="1" noChangeAspect="1"/>
          </p:cNvPicPr>
          <p:nvPr>
            <p:ph idx="1"/>
          </p:nvPr>
        </p:nvPicPr>
        <p:blipFill rotWithShape="1">
          <a:blip r:embed="rId3"/>
          <a:srcRect t="1875" b="3187"/>
          <a:stretch/>
        </p:blipFill>
        <p:spPr>
          <a:xfrm>
            <a:off x="120857" y="2009169"/>
            <a:ext cx="5947763" cy="4510800"/>
          </a:xfrm>
          <a:prstGeom prst="rect">
            <a:avLst/>
          </a:prstGeom>
        </p:spPr>
      </p:pic>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DA790-BAB5-436B-A15A-56C14C6DF611}" type="slidenum">
              <a:rPr kumimoji="0" lang="nl-NL"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pic>
        <p:nvPicPr>
          <p:cNvPr id="6" name="Afbeelding 5"/>
          <p:cNvPicPr>
            <a:picLocks noChangeAspect="1"/>
          </p:cNvPicPr>
          <p:nvPr/>
        </p:nvPicPr>
        <p:blipFill>
          <a:blip r:embed="rId4"/>
          <a:stretch>
            <a:fillRect/>
          </a:stretch>
        </p:blipFill>
        <p:spPr>
          <a:xfrm>
            <a:off x="6478293" y="2092575"/>
            <a:ext cx="5401309" cy="4510800"/>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679" y="356641"/>
            <a:ext cx="2116326" cy="2116326"/>
          </a:xfrm>
          <a:prstGeom prst="rect">
            <a:avLst/>
          </a:prstGeom>
        </p:spPr>
      </p:pic>
      <p:pic>
        <p:nvPicPr>
          <p:cNvPr id="3074" name="Picture 2" descr="Afbeeldingsresultaat voor avocad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6145" y="323850"/>
            <a:ext cx="2733784" cy="1881188"/>
          </a:xfrm>
          <a:prstGeom prst="rect">
            <a:avLst/>
          </a:prstGeom>
          <a:noFill/>
          <a:extLst>
            <a:ext uri="{909E8E84-426E-40DD-AFC4-6F175D3DCCD1}">
              <a14:hiddenFill xmlns:a14="http://schemas.microsoft.com/office/drawing/2010/main">
                <a:solidFill>
                  <a:srgbClr val="FFFFFF"/>
                </a:solidFill>
              </a14:hiddenFill>
            </a:ext>
          </a:extLst>
        </p:spPr>
      </p:pic>
      <p:sp>
        <p:nvSpPr>
          <p:cNvPr id="16" name="Ovaal 15"/>
          <p:cNvSpPr/>
          <p:nvPr/>
        </p:nvSpPr>
        <p:spPr>
          <a:xfrm>
            <a:off x="4449679" y="3570514"/>
            <a:ext cx="804492" cy="777461"/>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p:cNvSpPr/>
          <p:nvPr/>
        </p:nvSpPr>
        <p:spPr>
          <a:xfrm>
            <a:off x="10538421" y="3734469"/>
            <a:ext cx="804492" cy="777461"/>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5870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09600"/>
            <a:ext cx="12192000" cy="1414272"/>
          </a:xfrm>
        </p:spPr>
        <p:txBody>
          <a:bodyPr>
            <a:normAutofit fontScale="90000"/>
          </a:bodyPr>
          <a:lstStyle/>
          <a:p>
            <a:pPr algn="ctr"/>
            <a:r>
              <a:rPr lang="nl-NL" dirty="0">
                <a:latin typeface="Calibri" panose="020F0502020204030204" pitchFamily="34" charset="0"/>
                <a:cs typeface="Calibri" panose="020F0502020204030204" pitchFamily="34" charset="0"/>
              </a:rPr>
              <a:t>Stelling: </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Afhaal eten of een kant-en-klaar maaltijd is </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net zo gezond als zelf koken.</a:t>
            </a:r>
          </a:p>
        </p:txBody>
      </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t="28886" r="49433" b="29109"/>
          <a:stretch/>
        </p:blipFill>
        <p:spPr>
          <a:xfrm>
            <a:off x="592509" y="5442996"/>
            <a:ext cx="648834" cy="566527"/>
          </a:xfrm>
          <a:prstGeom prst="rect">
            <a:avLst/>
          </a:prstGeom>
        </p:spPr>
      </p:pic>
      <p:sp>
        <p:nvSpPr>
          <p:cNvPr id="7" name="Tekstvak 6"/>
          <p:cNvSpPr txBox="1"/>
          <p:nvPr/>
        </p:nvSpPr>
        <p:spPr>
          <a:xfrm>
            <a:off x="1284833" y="5575009"/>
            <a:ext cx="2710149" cy="923330"/>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Waar: Zitten</a:t>
            </a:r>
          </a:p>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Niet waar: Staan</a:t>
            </a:r>
          </a:p>
        </p:txBody>
      </p:sp>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l="54373" t="30972" r="6272" b="31412"/>
          <a:stretch/>
        </p:blipFill>
        <p:spPr>
          <a:xfrm>
            <a:off x="670205" y="6036674"/>
            <a:ext cx="493442" cy="495759"/>
          </a:xfrm>
          <a:prstGeom prst="rect">
            <a:avLst/>
          </a:prstGeom>
        </p:spPr>
      </p:pic>
      <p:pic>
        <p:nvPicPr>
          <p:cNvPr id="10" name="Afbeelding 9"/>
          <p:cNvPicPr>
            <a:picLocks noChangeAspect="1"/>
          </p:cNvPicPr>
          <p:nvPr/>
        </p:nvPicPr>
        <p:blipFill rotWithShape="1">
          <a:blip r:embed="rId4" cstate="print">
            <a:extLst>
              <a:ext uri="{28A0092B-C50C-407E-A947-70E740481C1C}">
                <a14:useLocalDpi xmlns:a14="http://schemas.microsoft.com/office/drawing/2010/main" val="0"/>
              </a:ext>
            </a:extLst>
          </a:blip>
          <a:srcRect l="54373" t="30972" r="6272" b="31412"/>
          <a:stretch/>
        </p:blipFill>
        <p:spPr>
          <a:xfrm>
            <a:off x="4378860" y="2709160"/>
            <a:ext cx="2038973" cy="2048547"/>
          </a:xfrm>
          <a:prstGeom prst="rect">
            <a:avLst/>
          </a:prstGeom>
        </p:spPr>
      </p:pic>
      <p:pic>
        <p:nvPicPr>
          <p:cNvPr id="3" name="Afbeelding 2"/>
          <p:cNvPicPr>
            <a:picLocks noChangeAspect="1"/>
          </p:cNvPicPr>
          <p:nvPr/>
        </p:nvPicPr>
        <p:blipFill rotWithShape="1">
          <a:blip r:embed="rId5">
            <a:extLst>
              <a:ext uri="{28A0092B-C50C-407E-A947-70E740481C1C}">
                <a14:useLocalDpi xmlns:a14="http://schemas.microsoft.com/office/drawing/2010/main" val="0"/>
              </a:ext>
            </a:extLst>
          </a:blip>
          <a:srcRect l="12470"/>
          <a:stretch/>
        </p:blipFill>
        <p:spPr>
          <a:xfrm>
            <a:off x="6760419" y="2423026"/>
            <a:ext cx="2581102" cy="2948818"/>
          </a:xfrm>
          <a:prstGeom prst="rect">
            <a:avLst/>
          </a:prstGeom>
        </p:spPr>
      </p:pic>
      <p:pic>
        <p:nvPicPr>
          <p:cNvPr id="3074" name="Picture 2" descr="Afbeeldingsresultaat voor doner keba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34329">
            <a:off x="8413261" y="3309974"/>
            <a:ext cx="1721480" cy="11749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ep 13">
            <a:extLst>
              <a:ext uri="{FF2B5EF4-FFF2-40B4-BE49-F238E27FC236}">
                <a16:creationId xmlns:a16="http://schemas.microsoft.com/office/drawing/2014/main" id="{CF366838-EC68-4FA3-8921-49A15648B173}"/>
              </a:ext>
            </a:extLst>
          </p:cNvPr>
          <p:cNvGrpSpPr/>
          <p:nvPr/>
        </p:nvGrpSpPr>
        <p:grpSpPr>
          <a:xfrm>
            <a:off x="7136091" y="5976593"/>
            <a:ext cx="5140751" cy="1035967"/>
            <a:chOff x="7136091" y="5976593"/>
            <a:chExt cx="5140751" cy="1035967"/>
          </a:xfrm>
        </p:grpSpPr>
        <p:pic>
          <p:nvPicPr>
            <p:cNvPr id="15" name="Picture 2">
              <a:extLst>
                <a:ext uri="{FF2B5EF4-FFF2-40B4-BE49-F238E27FC236}">
                  <a16:creationId xmlns:a16="http://schemas.microsoft.com/office/drawing/2014/main" id="{A682538F-0144-4269-B2AD-F80C85B3DC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a:extLst>
                <a:ext uri="{FF2B5EF4-FFF2-40B4-BE49-F238E27FC236}">
                  <a16:creationId xmlns:a16="http://schemas.microsoft.com/office/drawing/2014/main" id="{D0945EAB-987F-4DA2-916A-9E3B7B99E453}"/>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198747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09600"/>
            <a:ext cx="12192000" cy="1320800"/>
          </a:xfrm>
        </p:spPr>
        <p:txBody>
          <a:bodyPr>
            <a:normAutofit/>
          </a:bodyPr>
          <a:lstStyle/>
          <a:p>
            <a:pPr algn="ctr"/>
            <a:r>
              <a:rPr lang="nl-NL" dirty="0">
                <a:latin typeface="Calibri" panose="020F0502020204030204" pitchFamily="34" charset="0"/>
                <a:cs typeface="Calibri" panose="020F0502020204030204" pitchFamily="34" charset="0"/>
              </a:rPr>
              <a:t>Eten afhalen en </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kant-en-klaar maaltijden</a:t>
            </a:r>
          </a:p>
        </p:txBody>
      </p:sp>
      <p:sp>
        <p:nvSpPr>
          <p:cNvPr id="3" name="Tijdelijke aanduiding voor inhoud 2"/>
          <p:cNvSpPr>
            <a:spLocks noGrp="1"/>
          </p:cNvSpPr>
          <p:nvPr>
            <p:ph idx="1"/>
          </p:nvPr>
        </p:nvSpPr>
        <p:spPr>
          <a:xfrm>
            <a:off x="574553" y="1816608"/>
            <a:ext cx="8510832" cy="3880773"/>
          </a:xfrm>
        </p:spPr>
        <p:txBody>
          <a:bodyPr>
            <a:normAutofit/>
          </a:bodyPr>
          <a:lstStyle/>
          <a:p>
            <a:r>
              <a:rPr lang="nl-NL" dirty="0">
                <a:latin typeface="Calibri" panose="020F0502020204030204" pitchFamily="34" charset="0"/>
                <a:cs typeface="Calibri" panose="020F0502020204030204" pitchFamily="34" charset="0"/>
              </a:rPr>
              <a:t>Het is duurder dan zelf eten maken!</a:t>
            </a:r>
          </a:p>
          <a:p>
            <a:endParaRPr lang="nl-NL" dirty="0">
              <a:latin typeface="Calibri" panose="020F0502020204030204" pitchFamily="34" charset="0"/>
              <a:cs typeface="Calibri" panose="020F0502020204030204" pitchFamily="34" charset="0"/>
            </a:endParaRPr>
          </a:p>
          <a:p>
            <a:r>
              <a:rPr lang="nl-NL" dirty="0">
                <a:latin typeface="Calibri" panose="020F0502020204030204" pitchFamily="34" charset="0"/>
                <a:cs typeface="Calibri" panose="020F0502020204030204" pitchFamily="34" charset="0"/>
              </a:rPr>
              <a:t>Er zit veel zout en suiker in om het langer te bewaren.</a:t>
            </a:r>
          </a:p>
          <a:p>
            <a:endParaRPr lang="nl-NL" dirty="0">
              <a:latin typeface="Calibri" panose="020F0502020204030204" pitchFamily="34" charset="0"/>
              <a:cs typeface="Calibri" panose="020F0502020204030204" pitchFamily="34" charset="0"/>
            </a:endParaRPr>
          </a:p>
          <a:p>
            <a:r>
              <a:rPr lang="nl-NL" dirty="0">
                <a:latin typeface="Calibri" panose="020F0502020204030204" pitchFamily="34" charset="0"/>
                <a:cs typeface="Calibri" panose="020F0502020204030204" pitchFamily="34" charset="0"/>
              </a:rPr>
              <a:t>Vaak veel</a:t>
            </a:r>
            <a:r>
              <a:rPr lang="nl-NL" dirty="0">
                <a:solidFill>
                  <a:srgbClr val="FF0000"/>
                </a:solidFill>
                <a:latin typeface="Calibri" panose="020F0502020204030204" pitchFamily="34" charset="0"/>
                <a:cs typeface="Calibri" panose="020F0502020204030204" pitchFamily="34" charset="0"/>
              </a:rPr>
              <a:t> verzadigde </a:t>
            </a:r>
            <a:r>
              <a:rPr lang="nl-NL" dirty="0">
                <a:latin typeface="Calibri" panose="020F0502020204030204" pitchFamily="34" charset="0"/>
                <a:cs typeface="Calibri" panose="020F0502020204030204" pitchFamily="34" charset="0"/>
              </a:rPr>
              <a:t>vetten. </a:t>
            </a:r>
          </a:p>
          <a:p>
            <a:pPr marL="457200" lvl="1" indent="0">
              <a:buNone/>
            </a:pPr>
            <a:endParaRPr lang="nl-NL" dirty="0">
              <a:latin typeface="Calibri" panose="020F0502020204030204" pitchFamily="34" charset="0"/>
              <a:cs typeface="Calibri" panose="020F0502020204030204" pitchFamily="34" charset="0"/>
            </a:endParaRPr>
          </a:p>
          <a:p>
            <a:r>
              <a:rPr lang="nl-NL" b="1" dirty="0">
                <a:latin typeface="Calibri" panose="020F0502020204030204" pitchFamily="34" charset="0"/>
                <a:cs typeface="Calibri" panose="020F0502020204030204" pitchFamily="34" charset="0"/>
              </a:rPr>
              <a:t>Oplossing: </a:t>
            </a:r>
          </a:p>
          <a:p>
            <a:pPr lvl="1"/>
            <a:r>
              <a:rPr lang="nl-NL" dirty="0">
                <a:latin typeface="Calibri" panose="020F0502020204030204" pitchFamily="34" charset="0"/>
                <a:cs typeface="Calibri" panose="020F0502020204030204" pitchFamily="34" charset="0"/>
              </a:rPr>
              <a:t>Kook ‘s avonds extra en neem het de volgende dag mee naar je werk.</a:t>
            </a:r>
          </a:p>
          <a:p>
            <a:pPr lvl="1"/>
            <a:r>
              <a:rPr lang="nl-NL" dirty="0">
                <a:latin typeface="Calibri" panose="020F0502020204030204" pitchFamily="34" charset="0"/>
                <a:cs typeface="Calibri" panose="020F0502020204030204" pitchFamily="34" charset="0"/>
              </a:rPr>
              <a:t>Neem je eten mee van thuis, zodat je niet verleid wordt onderweg iets te kopen.</a:t>
            </a:r>
          </a:p>
          <a:p>
            <a:endParaRPr lang="nl-NL" dirty="0"/>
          </a:p>
        </p:txBody>
      </p:sp>
      <p:grpSp>
        <p:nvGrpSpPr>
          <p:cNvPr id="13" name="Groep 12">
            <a:extLst>
              <a:ext uri="{FF2B5EF4-FFF2-40B4-BE49-F238E27FC236}">
                <a16:creationId xmlns:a16="http://schemas.microsoft.com/office/drawing/2014/main" id="{9DB77BBD-3038-4EEE-BCDC-8360CDDB9F32}"/>
              </a:ext>
            </a:extLst>
          </p:cNvPr>
          <p:cNvGrpSpPr/>
          <p:nvPr/>
        </p:nvGrpSpPr>
        <p:grpSpPr>
          <a:xfrm>
            <a:off x="7136091" y="5976593"/>
            <a:ext cx="5140751" cy="1035967"/>
            <a:chOff x="7136091" y="5976593"/>
            <a:chExt cx="5140751" cy="1035967"/>
          </a:xfrm>
        </p:grpSpPr>
        <p:pic>
          <p:nvPicPr>
            <p:cNvPr id="14" name="Picture 2">
              <a:extLst>
                <a:ext uri="{FF2B5EF4-FFF2-40B4-BE49-F238E27FC236}">
                  <a16:creationId xmlns:a16="http://schemas.microsoft.com/office/drawing/2014/main" id="{276D2CC2-B0A7-4808-ABE0-DA53F73C73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14">
              <a:extLst>
                <a:ext uri="{FF2B5EF4-FFF2-40B4-BE49-F238E27FC236}">
                  <a16:creationId xmlns:a16="http://schemas.microsoft.com/office/drawing/2014/main" id="{F19D1122-5866-476E-819C-C5E1E3A90061}"/>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1426671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77334" y="104275"/>
            <a:ext cx="8596668" cy="5937088"/>
          </a:xfrm>
        </p:spPr>
        <p:txBody>
          <a:bodyPr/>
          <a:lstStyle/>
          <a:p>
            <a:pPr marL="0" indent="0">
              <a:buNone/>
            </a:pPr>
            <a:endParaRPr lang="nl-NL" dirty="0"/>
          </a:p>
          <a:p>
            <a:pPr marL="0" indent="0">
              <a:buNone/>
            </a:pPr>
            <a:endParaRPr lang="nl-NL" dirty="0"/>
          </a:p>
          <a:p>
            <a:pPr marL="0" indent="0">
              <a:buNone/>
            </a:pPr>
            <a:endParaRPr lang="nl-NL" dirty="0"/>
          </a:p>
          <a:p>
            <a:pPr marL="0" indent="0">
              <a:buNone/>
            </a:pPr>
            <a:r>
              <a:rPr lang="nl-NL" dirty="0"/>
              <a:t>								 </a:t>
            </a:r>
          </a:p>
        </p:txBody>
      </p:sp>
      <p:grpSp>
        <p:nvGrpSpPr>
          <p:cNvPr id="11" name="Groep 10"/>
          <p:cNvGrpSpPr/>
          <p:nvPr/>
        </p:nvGrpSpPr>
        <p:grpSpPr>
          <a:xfrm>
            <a:off x="406838" y="2432783"/>
            <a:ext cx="3829029" cy="2551231"/>
            <a:chOff x="6823857" y="4147932"/>
            <a:chExt cx="2901168" cy="1906292"/>
          </a:xfrm>
        </p:grpSpPr>
        <p:sp>
          <p:nvSpPr>
            <p:cNvPr id="12" name="Ovaal 11"/>
            <p:cNvSpPr/>
            <p:nvPr/>
          </p:nvSpPr>
          <p:spPr>
            <a:xfrm>
              <a:off x="6823857" y="4147932"/>
              <a:ext cx="2901168" cy="1906292"/>
            </a:xfrm>
            <a:prstGeom prst="ellipse">
              <a:avLst/>
            </a:prstGeom>
            <a:solidFill>
              <a:srgbClr val="BCE0E5"/>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2" descr="Afbeeldingsresultaat voor doner keba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4595" y="4461562"/>
              <a:ext cx="1908803" cy="1302769"/>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grpSp>
      <p:sp>
        <p:nvSpPr>
          <p:cNvPr id="60" name="Tekstvak 59"/>
          <p:cNvSpPr txBox="1"/>
          <p:nvPr/>
        </p:nvSpPr>
        <p:spPr>
          <a:xfrm>
            <a:off x="7548354" y="1679758"/>
            <a:ext cx="2066840" cy="646331"/>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6 boterhammen met kipfilet</a:t>
            </a:r>
          </a:p>
        </p:txBody>
      </p:sp>
      <p:grpSp>
        <p:nvGrpSpPr>
          <p:cNvPr id="2048" name="Groep 2047"/>
          <p:cNvGrpSpPr/>
          <p:nvPr/>
        </p:nvGrpSpPr>
        <p:grpSpPr>
          <a:xfrm>
            <a:off x="5187960" y="2432783"/>
            <a:ext cx="5726461" cy="2614620"/>
            <a:chOff x="2654135" y="2199173"/>
            <a:chExt cx="5726461" cy="2614620"/>
          </a:xfrm>
        </p:grpSpPr>
        <p:grpSp>
          <p:nvGrpSpPr>
            <p:cNvPr id="30" name="Groep 29"/>
            <p:cNvGrpSpPr/>
            <p:nvPr/>
          </p:nvGrpSpPr>
          <p:grpSpPr>
            <a:xfrm>
              <a:off x="4471908" y="2199173"/>
              <a:ext cx="3908688" cy="2614620"/>
              <a:chOff x="5355744" y="3023486"/>
              <a:chExt cx="1943098" cy="1641007"/>
            </a:xfrm>
          </p:grpSpPr>
          <p:pic>
            <p:nvPicPr>
              <p:cNvPr id="33" name="Picture 2" descr="Afbeeldingsresultaat voor boterham"/>
              <p:cNvPicPr>
                <a:picLocks noChangeAspect="1" noChangeArrowheads="1"/>
              </p:cNvPicPr>
              <p:nvPr/>
            </p:nvPicPr>
            <p:blipFill rotWithShape="1">
              <a:blip r:embed="rId3">
                <a:extLst>
                  <a:ext uri="{28A0092B-C50C-407E-A947-70E740481C1C}">
                    <a14:useLocalDpi xmlns:a14="http://schemas.microsoft.com/office/drawing/2010/main" val="0"/>
                  </a:ext>
                </a:extLst>
              </a:blip>
              <a:srcRect t="2963" b="10814"/>
              <a:stretch/>
            </p:blipFill>
            <p:spPr bwMode="auto">
              <a:xfrm>
                <a:off x="5358748" y="3023486"/>
                <a:ext cx="629537" cy="8142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fbeeldingsresultaat voor boterham"/>
              <p:cNvPicPr>
                <a:picLocks noChangeAspect="1" noChangeArrowheads="1"/>
              </p:cNvPicPr>
              <p:nvPr/>
            </p:nvPicPr>
            <p:blipFill rotWithShape="1">
              <a:blip r:embed="rId3">
                <a:extLst>
                  <a:ext uri="{28A0092B-C50C-407E-A947-70E740481C1C}">
                    <a14:useLocalDpi xmlns:a14="http://schemas.microsoft.com/office/drawing/2010/main" val="0"/>
                  </a:ext>
                </a:extLst>
              </a:blip>
              <a:srcRect t="2963" b="10814"/>
              <a:stretch/>
            </p:blipFill>
            <p:spPr bwMode="auto">
              <a:xfrm>
                <a:off x="5988285" y="3023486"/>
                <a:ext cx="629537" cy="81420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fbeeldingsresultaat voor boterham"/>
              <p:cNvPicPr>
                <a:picLocks noChangeAspect="1" noChangeArrowheads="1"/>
              </p:cNvPicPr>
              <p:nvPr/>
            </p:nvPicPr>
            <p:blipFill rotWithShape="1">
              <a:blip r:embed="rId3">
                <a:extLst>
                  <a:ext uri="{28A0092B-C50C-407E-A947-70E740481C1C}">
                    <a14:useLocalDpi xmlns:a14="http://schemas.microsoft.com/office/drawing/2010/main" val="0"/>
                  </a:ext>
                </a:extLst>
              </a:blip>
              <a:srcRect t="2963" b="10814"/>
              <a:stretch/>
            </p:blipFill>
            <p:spPr bwMode="auto">
              <a:xfrm>
                <a:off x="6655922" y="3053555"/>
                <a:ext cx="629537" cy="8142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fbeeldingsresultaat voor boterham"/>
              <p:cNvPicPr>
                <a:picLocks noChangeAspect="1" noChangeArrowheads="1"/>
              </p:cNvPicPr>
              <p:nvPr/>
            </p:nvPicPr>
            <p:blipFill rotWithShape="1">
              <a:blip r:embed="rId3">
                <a:extLst>
                  <a:ext uri="{28A0092B-C50C-407E-A947-70E740481C1C}">
                    <a14:useLocalDpi xmlns:a14="http://schemas.microsoft.com/office/drawing/2010/main" val="0"/>
                  </a:ext>
                </a:extLst>
              </a:blip>
              <a:srcRect t="2963" b="10814"/>
              <a:stretch/>
            </p:blipFill>
            <p:spPr bwMode="auto">
              <a:xfrm>
                <a:off x="5355744" y="3837687"/>
                <a:ext cx="629537" cy="8142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fbeeldingsresultaat voor boterham"/>
              <p:cNvPicPr>
                <a:picLocks noChangeAspect="1" noChangeArrowheads="1"/>
              </p:cNvPicPr>
              <p:nvPr/>
            </p:nvPicPr>
            <p:blipFill rotWithShape="1">
              <a:blip r:embed="rId3">
                <a:extLst>
                  <a:ext uri="{28A0092B-C50C-407E-A947-70E740481C1C}">
                    <a14:useLocalDpi xmlns:a14="http://schemas.microsoft.com/office/drawing/2010/main" val="0"/>
                  </a:ext>
                </a:extLst>
              </a:blip>
              <a:srcRect t="2963" b="10814"/>
              <a:stretch/>
            </p:blipFill>
            <p:spPr bwMode="auto">
              <a:xfrm>
                <a:off x="6023381" y="3837686"/>
                <a:ext cx="629537" cy="8142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fbeeldingsresultaat voor boterham"/>
              <p:cNvPicPr>
                <a:picLocks noChangeAspect="1" noChangeArrowheads="1"/>
              </p:cNvPicPr>
              <p:nvPr/>
            </p:nvPicPr>
            <p:blipFill rotWithShape="1">
              <a:blip r:embed="rId3">
                <a:extLst>
                  <a:ext uri="{28A0092B-C50C-407E-A947-70E740481C1C}">
                    <a14:useLocalDpi xmlns:a14="http://schemas.microsoft.com/office/drawing/2010/main" val="0"/>
                  </a:ext>
                </a:extLst>
              </a:blip>
              <a:srcRect t="2963" b="10814"/>
              <a:stretch/>
            </p:blipFill>
            <p:spPr bwMode="auto">
              <a:xfrm>
                <a:off x="6669305" y="3850292"/>
                <a:ext cx="629537" cy="81420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descr="Afbeeldingsresultaat voor kipfil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35" y="2651945"/>
              <a:ext cx="1784809" cy="1784809"/>
            </a:xfrm>
            <a:prstGeom prst="rect">
              <a:avLst/>
            </a:prstGeom>
            <a:noFill/>
            <a:extLst>
              <a:ext uri="{909E8E84-426E-40DD-AFC4-6F175D3DCCD1}">
                <a14:hiddenFill xmlns:a14="http://schemas.microsoft.com/office/drawing/2010/main">
                  <a:solidFill>
                    <a:srgbClr val="FFFFFF"/>
                  </a:solidFill>
                </a14:hiddenFill>
              </a:ext>
            </a:extLst>
          </p:spPr>
        </p:pic>
      </p:grpSp>
      <p:sp>
        <p:nvSpPr>
          <p:cNvPr id="2049" name="Pijl-rechts 2048"/>
          <p:cNvSpPr/>
          <p:nvPr/>
        </p:nvSpPr>
        <p:spPr>
          <a:xfrm>
            <a:off x="4458038" y="3542719"/>
            <a:ext cx="787246" cy="470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Tekstvak 63"/>
          <p:cNvSpPr txBox="1"/>
          <p:nvPr/>
        </p:nvSpPr>
        <p:spPr>
          <a:xfrm>
            <a:off x="1227953" y="1690883"/>
            <a:ext cx="2066840" cy="369332"/>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1 broodje kebab</a:t>
            </a:r>
          </a:p>
        </p:txBody>
      </p:sp>
      <p:sp>
        <p:nvSpPr>
          <p:cNvPr id="65" name="Titel 1"/>
          <p:cNvSpPr>
            <a:spLocks noGrp="1"/>
          </p:cNvSpPr>
          <p:nvPr>
            <p:ph type="title"/>
          </p:nvPr>
        </p:nvSpPr>
        <p:spPr>
          <a:xfrm>
            <a:off x="0" y="609600"/>
            <a:ext cx="12192000" cy="1320800"/>
          </a:xfrm>
        </p:spPr>
        <p:txBody>
          <a:bodyPr/>
          <a:lstStyle/>
          <a:p>
            <a:pPr algn="ctr"/>
            <a:r>
              <a:rPr lang="nl-NL" dirty="0"/>
              <a:t>Afhaal of van huis meenemen?</a:t>
            </a:r>
          </a:p>
        </p:txBody>
      </p:sp>
      <p:grpSp>
        <p:nvGrpSpPr>
          <p:cNvPr id="23" name="Groep 22">
            <a:extLst>
              <a:ext uri="{FF2B5EF4-FFF2-40B4-BE49-F238E27FC236}">
                <a16:creationId xmlns:a16="http://schemas.microsoft.com/office/drawing/2014/main" id="{E7AE2D57-A347-4F63-998D-05CA7A29D7B6}"/>
              </a:ext>
            </a:extLst>
          </p:cNvPr>
          <p:cNvGrpSpPr/>
          <p:nvPr/>
        </p:nvGrpSpPr>
        <p:grpSpPr>
          <a:xfrm>
            <a:off x="7136091" y="5976593"/>
            <a:ext cx="5140751" cy="1035967"/>
            <a:chOff x="7136091" y="5976593"/>
            <a:chExt cx="5140751" cy="1035967"/>
          </a:xfrm>
        </p:grpSpPr>
        <p:pic>
          <p:nvPicPr>
            <p:cNvPr id="24" name="Picture 2">
              <a:extLst>
                <a:ext uri="{FF2B5EF4-FFF2-40B4-BE49-F238E27FC236}">
                  <a16:creationId xmlns:a16="http://schemas.microsoft.com/office/drawing/2014/main" id="{15340E57-42AB-45CF-846C-168C2E0382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kstvak 24">
              <a:extLst>
                <a:ext uri="{FF2B5EF4-FFF2-40B4-BE49-F238E27FC236}">
                  <a16:creationId xmlns:a16="http://schemas.microsoft.com/office/drawing/2014/main" id="{605D41A9-0032-4EC7-AC13-85181DAC7A91}"/>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2188919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77333" y="2036065"/>
            <a:ext cx="4638378" cy="4742374"/>
          </a:xfrm>
          <a:ln w="76200">
            <a:solidFill>
              <a:schemeClr val="accent6"/>
            </a:solidFill>
          </a:ln>
        </p:spPr>
        <p:style>
          <a:lnRef idx="2">
            <a:schemeClr val="dk1"/>
          </a:lnRef>
          <a:fillRef idx="1">
            <a:schemeClr val="lt1"/>
          </a:fillRef>
          <a:effectRef idx="0">
            <a:schemeClr val="dk1"/>
          </a:effectRef>
          <a:fontRef idx="minor">
            <a:schemeClr val="dk1"/>
          </a:fontRef>
        </p:style>
        <p:txBody>
          <a:bodyPr/>
          <a:lstStyle/>
          <a:p>
            <a:r>
              <a:rPr lang="nl-NL" dirty="0">
                <a:latin typeface="Calibri" panose="020F0502020204030204" pitchFamily="34" charset="0"/>
                <a:cs typeface="Calibri" panose="020F0502020204030204" pitchFamily="34" charset="0"/>
              </a:rPr>
              <a:t>Je haalt veel energie uit:</a:t>
            </a:r>
          </a:p>
          <a:p>
            <a:pPr lvl="1"/>
            <a:r>
              <a:rPr lang="nl-NL" dirty="0">
                <a:latin typeface="Calibri" panose="020F0502020204030204" pitchFamily="34" charset="0"/>
                <a:cs typeface="Calibri" panose="020F0502020204030204" pitchFamily="34" charset="0"/>
              </a:rPr>
              <a:t>Groente </a:t>
            </a:r>
          </a:p>
          <a:p>
            <a:pPr lvl="1"/>
            <a:r>
              <a:rPr lang="nl-NL" dirty="0">
                <a:latin typeface="Calibri" panose="020F0502020204030204" pitchFamily="34" charset="0"/>
                <a:cs typeface="Calibri" panose="020F0502020204030204" pitchFamily="34" charset="0"/>
              </a:rPr>
              <a:t>Fruit </a:t>
            </a:r>
          </a:p>
          <a:p>
            <a:pPr lvl="1"/>
            <a:r>
              <a:rPr lang="nl-NL" dirty="0">
                <a:latin typeface="Calibri" panose="020F0502020204030204" pitchFamily="34" charset="0"/>
                <a:cs typeface="Calibri" panose="020F0502020204030204" pitchFamily="34" charset="0"/>
              </a:rPr>
              <a:t>Volkoren producten </a:t>
            </a:r>
          </a:p>
          <a:p>
            <a:pPr marL="457200" lvl="1" indent="0">
              <a:buNone/>
            </a:pPr>
            <a:endParaRPr lang="nl-NL" dirty="0">
              <a:latin typeface="Calibri" panose="020F0502020204030204" pitchFamily="34" charset="0"/>
              <a:cs typeface="Calibri" panose="020F0502020204030204" pitchFamily="34" charset="0"/>
            </a:endParaRPr>
          </a:p>
          <a:p>
            <a:r>
              <a:rPr lang="nl-NL" dirty="0">
                <a:latin typeface="Calibri" panose="020F0502020204030204" pitchFamily="34" charset="0"/>
                <a:cs typeface="Calibri" panose="020F0502020204030204" pitchFamily="34" charset="0"/>
              </a:rPr>
              <a:t>Gezonde vetten: </a:t>
            </a:r>
          </a:p>
          <a:p>
            <a:pPr lvl="1"/>
            <a:r>
              <a:rPr lang="nl-NL" dirty="0">
                <a:latin typeface="Calibri" panose="020F0502020204030204" pitchFamily="34" charset="0"/>
                <a:cs typeface="Calibri" panose="020F0502020204030204" pitchFamily="34" charset="0"/>
              </a:rPr>
              <a:t>noten, vis en avocado</a:t>
            </a:r>
          </a:p>
          <a:p>
            <a:endParaRPr lang="nl-NL" dirty="0">
              <a:latin typeface="Calibri" panose="020F0502020204030204" pitchFamily="34" charset="0"/>
              <a:cs typeface="Calibri" panose="020F0502020204030204" pitchFamily="34" charset="0"/>
            </a:endParaRPr>
          </a:p>
          <a:p>
            <a:r>
              <a:rPr lang="nl-NL" dirty="0">
                <a:latin typeface="Calibri" panose="020F0502020204030204" pitchFamily="34" charset="0"/>
                <a:cs typeface="Calibri" panose="020F0502020204030204" pitchFamily="34" charset="0"/>
              </a:rPr>
              <a:t>Je eten van huis meenemen is:</a:t>
            </a:r>
          </a:p>
          <a:p>
            <a:pPr lvl="1"/>
            <a:r>
              <a:rPr lang="nl-NL" dirty="0">
                <a:latin typeface="Calibri" panose="020F0502020204030204" pitchFamily="34" charset="0"/>
                <a:cs typeface="Calibri" panose="020F0502020204030204" pitchFamily="34" charset="0"/>
              </a:rPr>
              <a:t> Gezonder en goedkoper</a:t>
            </a:r>
          </a:p>
          <a:p>
            <a:pPr lvl="1"/>
            <a:r>
              <a:rPr lang="nl-NL" dirty="0">
                <a:latin typeface="Calibri" panose="020F0502020204030204" pitchFamily="34" charset="0"/>
                <a:cs typeface="Calibri" panose="020F0502020204030204" pitchFamily="34" charset="0"/>
              </a:rPr>
              <a:t>Je kunt vooraf een gezondere keus maken</a:t>
            </a:r>
          </a:p>
          <a:p>
            <a:endParaRPr lang="nl-NL" dirty="0"/>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6655" t="28886" r="49433" b="29109"/>
          <a:stretch/>
        </p:blipFill>
        <p:spPr>
          <a:xfrm>
            <a:off x="1475232" y="1051984"/>
            <a:ext cx="791674" cy="796019"/>
          </a:xfrm>
          <a:prstGeom prst="rect">
            <a:avLst/>
          </a:prstGeom>
        </p:spPr>
      </p:pic>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l="54373" t="30972" r="6272" b="31412"/>
          <a:stretch/>
        </p:blipFill>
        <p:spPr>
          <a:xfrm>
            <a:off x="6315100" y="1129024"/>
            <a:ext cx="731875" cy="735312"/>
          </a:xfrm>
          <a:prstGeom prst="rect">
            <a:avLst/>
          </a:prstGeom>
        </p:spPr>
      </p:pic>
      <p:sp>
        <p:nvSpPr>
          <p:cNvPr id="9" name="Tijdelijke aanduiding voor inhoud 2"/>
          <p:cNvSpPr txBox="1">
            <a:spLocks/>
          </p:cNvSpPr>
          <p:nvPr/>
        </p:nvSpPr>
        <p:spPr>
          <a:xfrm>
            <a:off x="5455288" y="2036065"/>
            <a:ext cx="4679030" cy="4728881"/>
          </a:xfrm>
          <a:prstGeom prst="rect">
            <a:avLst/>
          </a:prstGeom>
          <a:ln w="76200">
            <a:solidFill>
              <a:srgbClr val="FF0000"/>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dirty="0">
                <a:solidFill>
                  <a:schemeClr val="tx1"/>
                </a:solidFill>
                <a:latin typeface="Calibri" panose="020F0502020204030204" pitchFamily="34" charset="0"/>
                <a:cs typeface="Calibri" panose="020F0502020204030204" pitchFamily="34" charset="0"/>
              </a:rPr>
              <a:t>Je haalt maar kort energie uit:</a:t>
            </a:r>
          </a:p>
          <a:p>
            <a:pPr lvl="1"/>
            <a:r>
              <a:rPr lang="nl-NL" dirty="0">
                <a:solidFill>
                  <a:schemeClr val="tx1"/>
                </a:solidFill>
                <a:latin typeface="Calibri" panose="020F0502020204030204" pitchFamily="34" charset="0"/>
                <a:cs typeface="Calibri" panose="020F0502020204030204" pitchFamily="34" charset="0"/>
              </a:rPr>
              <a:t>Dranken met suiker: Cola of energie dranken</a:t>
            </a:r>
          </a:p>
          <a:p>
            <a:pPr lvl="1"/>
            <a:r>
              <a:rPr lang="nl-NL" dirty="0">
                <a:solidFill>
                  <a:schemeClr val="tx1"/>
                </a:solidFill>
                <a:latin typeface="Calibri" panose="020F0502020204030204" pitchFamily="34" charset="0"/>
                <a:cs typeface="Calibri" panose="020F0502020204030204" pitchFamily="34" charset="0"/>
              </a:rPr>
              <a:t>Taart, koek, snoep</a:t>
            </a:r>
          </a:p>
          <a:p>
            <a:pPr marL="457200" lvl="1" indent="0">
              <a:buNone/>
            </a:pPr>
            <a:endParaRPr lang="nl-NL" dirty="0">
              <a:solidFill>
                <a:schemeClr val="tx1"/>
              </a:solidFill>
              <a:latin typeface="Calibri" panose="020F0502020204030204" pitchFamily="34" charset="0"/>
              <a:cs typeface="Calibri" panose="020F0502020204030204" pitchFamily="34" charset="0"/>
            </a:endParaRPr>
          </a:p>
          <a:p>
            <a:r>
              <a:rPr lang="nl-NL" dirty="0">
                <a:solidFill>
                  <a:schemeClr val="tx1"/>
                </a:solidFill>
                <a:latin typeface="Calibri" panose="020F0502020204030204" pitchFamily="34" charset="0"/>
                <a:cs typeface="Calibri" panose="020F0502020204030204" pitchFamily="34" charset="0"/>
              </a:rPr>
              <a:t>Ongezonde vetten: </a:t>
            </a:r>
          </a:p>
          <a:p>
            <a:pPr lvl="1"/>
            <a:r>
              <a:rPr lang="nl-NL" dirty="0">
                <a:solidFill>
                  <a:schemeClr val="tx1"/>
                </a:solidFill>
                <a:latin typeface="Calibri" panose="020F0502020204030204" pitchFamily="34" charset="0"/>
                <a:cs typeface="Calibri" panose="020F0502020204030204" pitchFamily="34" charset="0"/>
              </a:rPr>
              <a:t>Kant-en-klaar maaltijden, kapsalon, hamburger, patat, saucijzenbroodje</a:t>
            </a:r>
            <a:br>
              <a:rPr lang="nl-NL" dirty="0">
                <a:solidFill>
                  <a:schemeClr val="tx1"/>
                </a:solidFill>
                <a:latin typeface="Calibri" panose="020F0502020204030204" pitchFamily="34" charset="0"/>
                <a:cs typeface="Calibri" panose="020F0502020204030204" pitchFamily="34" charset="0"/>
              </a:rPr>
            </a:br>
            <a:endParaRPr lang="nl-NL" dirty="0">
              <a:solidFill>
                <a:schemeClr val="tx1"/>
              </a:solidFill>
              <a:latin typeface="Calibri" panose="020F0502020204030204" pitchFamily="34" charset="0"/>
              <a:cs typeface="Calibri" panose="020F0502020204030204" pitchFamily="34" charset="0"/>
            </a:endParaRPr>
          </a:p>
          <a:p>
            <a:r>
              <a:rPr lang="nl-NL" dirty="0">
                <a:solidFill>
                  <a:schemeClr val="tx1"/>
                </a:solidFill>
                <a:latin typeface="Calibri" panose="020F0502020204030204" pitchFamily="34" charset="0"/>
                <a:cs typeface="Calibri" panose="020F0502020204030204" pitchFamily="34" charset="0"/>
              </a:rPr>
              <a:t>Afhaal eten en kant-en-klaarmaaltijden zijn: </a:t>
            </a:r>
          </a:p>
          <a:p>
            <a:pPr lvl="1"/>
            <a:r>
              <a:rPr lang="nl-NL" dirty="0">
                <a:solidFill>
                  <a:schemeClr val="tx1"/>
                </a:solidFill>
                <a:latin typeface="Calibri" panose="020F0502020204030204" pitchFamily="34" charset="0"/>
                <a:cs typeface="Calibri" panose="020F0502020204030204" pitchFamily="34" charset="0"/>
              </a:rPr>
              <a:t>Ongezonder én duurder</a:t>
            </a:r>
          </a:p>
          <a:p>
            <a:pPr lvl="1"/>
            <a:r>
              <a:rPr lang="nl-NL" dirty="0">
                <a:solidFill>
                  <a:schemeClr val="tx1"/>
                </a:solidFill>
                <a:latin typeface="Calibri" panose="020F0502020204030204" pitchFamily="34" charset="0"/>
                <a:cs typeface="Calibri" panose="020F0502020204030204" pitchFamily="34" charset="0"/>
              </a:rPr>
              <a:t>Je kiest vaak ongezonder omdat je honger hebt </a:t>
            </a:r>
          </a:p>
          <a:p>
            <a:pPr lvl="1"/>
            <a:endParaRPr lang="nl-NL" dirty="0"/>
          </a:p>
          <a:p>
            <a:endParaRPr lang="nl-NL" dirty="0"/>
          </a:p>
        </p:txBody>
      </p:sp>
      <p:pic>
        <p:nvPicPr>
          <p:cNvPr id="10" name="Afbeelding 9"/>
          <p:cNvPicPr>
            <a:picLocks noChangeAspect="1"/>
          </p:cNvPicPr>
          <p:nvPr/>
        </p:nvPicPr>
        <p:blipFill>
          <a:blip r:embed="rId5"/>
          <a:stretch>
            <a:fillRect/>
          </a:stretch>
        </p:blipFill>
        <p:spPr>
          <a:xfrm>
            <a:off x="2400143" y="529096"/>
            <a:ext cx="2020065" cy="1318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raft beef burger with cheese, rocket leafs and french fries on wood table Premium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0212" y="618235"/>
            <a:ext cx="1846127" cy="1229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46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67041"/>
            <a:ext cx="12192000" cy="1320800"/>
          </a:xfrm>
        </p:spPr>
        <p:txBody>
          <a:bodyPr/>
          <a:lstStyle/>
          <a:p>
            <a:pPr algn="ctr"/>
            <a:r>
              <a:rPr lang="nl-NL" dirty="0">
                <a:latin typeface="Calibri" panose="020F0502020204030204" pitchFamily="34" charset="0"/>
                <a:cs typeface="Calibri" panose="020F0502020204030204" pitchFamily="34" charset="0"/>
              </a:rPr>
              <a:t>Etiketten lezen: Waar let ik op?</a:t>
            </a:r>
          </a:p>
        </p:txBody>
      </p:sp>
      <p:pic>
        <p:nvPicPr>
          <p:cNvPr id="5" name="Afbeelding 4"/>
          <p:cNvPicPr>
            <a:picLocks noChangeAspect="1"/>
          </p:cNvPicPr>
          <p:nvPr/>
        </p:nvPicPr>
        <p:blipFill rotWithShape="1">
          <a:blip r:embed="rId3"/>
          <a:srcRect l="18017" t="37203" r="18218" b="5353"/>
          <a:stretch/>
        </p:blipFill>
        <p:spPr>
          <a:xfrm>
            <a:off x="2497523" y="1661928"/>
            <a:ext cx="7196953" cy="4215847"/>
          </a:xfrm>
          <a:prstGeom prst="roundRect">
            <a:avLst>
              <a:gd name="adj" fmla="val 8594"/>
            </a:avLst>
          </a:prstGeom>
          <a:solidFill>
            <a:srgbClr val="FFFFFF">
              <a:shade val="85000"/>
            </a:srgbClr>
          </a:solidFill>
          <a:ln>
            <a:noFill/>
          </a:ln>
          <a:effectLst/>
        </p:spPr>
      </p:pic>
      <p:grpSp>
        <p:nvGrpSpPr>
          <p:cNvPr id="10" name="Groep 9">
            <a:extLst>
              <a:ext uri="{FF2B5EF4-FFF2-40B4-BE49-F238E27FC236}">
                <a16:creationId xmlns:a16="http://schemas.microsoft.com/office/drawing/2014/main" id="{5FA69665-A299-46B8-85A5-649C9C20CD20}"/>
              </a:ext>
            </a:extLst>
          </p:cNvPr>
          <p:cNvGrpSpPr/>
          <p:nvPr/>
        </p:nvGrpSpPr>
        <p:grpSpPr>
          <a:xfrm>
            <a:off x="7136091" y="5976593"/>
            <a:ext cx="5140751" cy="1035967"/>
            <a:chOff x="7136091" y="5976593"/>
            <a:chExt cx="5140751" cy="1035967"/>
          </a:xfrm>
        </p:grpSpPr>
        <p:pic>
          <p:nvPicPr>
            <p:cNvPr id="11" name="Picture 2">
              <a:extLst>
                <a:ext uri="{FF2B5EF4-FFF2-40B4-BE49-F238E27FC236}">
                  <a16:creationId xmlns:a16="http://schemas.microsoft.com/office/drawing/2014/main" id="{6A82C058-D059-4039-964B-8B4309B254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a:extLst>
                <a:ext uri="{FF2B5EF4-FFF2-40B4-BE49-F238E27FC236}">
                  <a16:creationId xmlns:a16="http://schemas.microsoft.com/office/drawing/2014/main" id="{2DC0D7D0-1A03-491E-9B72-ADDE4F80876D}"/>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3544986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9284" y="476339"/>
            <a:ext cx="8596668" cy="1320800"/>
          </a:xfrm>
        </p:spPr>
        <p:txBody>
          <a:bodyPr/>
          <a:lstStyle/>
          <a:p>
            <a:r>
              <a:rPr lang="nl-NL" dirty="0"/>
              <a:t>Terugblik op toolbox 1</a:t>
            </a:r>
          </a:p>
        </p:txBody>
      </p:sp>
      <p:sp>
        <p:nvSpPr>
          <p:cNvPr id="3" name="Tekstvak 2"/>
          <p:cNvSpPr txBox="1"/>
          <p:nvPr/>
        </p:nvSpPr>
        <p:spPr>
          <a:xfrm>
            <a:off x="922482" y="1554811"/>
            <a:ext cx="8351520" cy="3416320"/>
          </a:xfrm>
          <a:prstGeom prst="rect">
            <a:avLst/>
          </a:prstGeom>
          <a:noFill/>
        </p:spPr>
        <p:txBody>
          <a:bodyPr wrap="square" rtlCol="0">
            <a:spAutoFit/>
          </a:bodyPr>
          <a:lstStyle/>
          <a:p>
            <a:r>
              <a:rPr lang="nl-NL" sz="2400" dirty="0">
                <a:latin typeface="Calibri" panose="020F0502020204030204" pitchFamily="34" charset="0"/>
                <a:cs typeface="Calibri" panose="020F0502020204030204" pitchFamily="34" charset="0"/>
              </a:rPr>
              <a:t>Wat kun je doen?</a:t>
            </a:r>
            <a:br>
              <a:rPr lang="nl-NL" sz="2000" dirty="0">
                <a:latin typeface="Calibri" panose="020F0502020204030204" pitchFamily="34" charset="0"/>
                <a:cs typeface="Calibri" panose="020F0502020204030204" pitchFamily="34" charset="0"/>
              </a:rPr>
            </a:br>
            <a:endParaRPr lang="nl-NL" sz="2000" dirty="0">
              <a:latin typeface="Calibri" panose="020F0502020204030204" pitchFamily="34" charset="0"/>
              <a:cs typeface="Calibri" panose="020F0502020204030204" pitchFamily="34" charset="0"/>
            </a:endParaRPr>
          </a:p>
          <a:p>
            <a:r>
              <a:rPr lang="nl-NL" dirty="0">
                <a:latin typeface="Calibri" panose="020F0502020204030204" pitchFamily="34" charset="0"/>
                <a:cs typeface="Calibri" panose="020F0502020204030204" pitchFamily="34" charset="0"/>
              </a:rPr>
              <a:t>- Nieuwe toilet units en veel aandacht voor schoonhouden.</a:t>
            </a:r>
          </a:p>
          <a:p>
            <a:r>
              <a:rPr lang="nl-NL" dirty="0">
                <a:latin typeface="Calibri" panose="020F0502020204030204" pitchFamily="34" charset="0"/>
                <a:cs typeface="Calibri" panose="020F0502020204030204" pitchFamily="34" charset="0"/>
              </a:rPr>
              <a:t>- Werkplekken in bouwketen voor UTA personeel.</a:t>
            </a:r>
          </a:p>
          <a:p>
            <a:r>
              <a:rPr lang="nl-NL" dirty="0">
                <a:latin typeface="Calibri" panose="020F0502020204030204" pitchFamily="34" charset="0"/>
                <a:cs typeface="Calibri" panose="020F0502020204030204" pitchFamily="34" charset="0"/>
              </a:rPr>
              <a:t>- Watertappunten in bouwketen.</a:t>
            </a:r>
          </a:p>
          <a:p>
            <a:r>
              <a:rPr lang="nl-NL" dirty="0">
                <a:latin typeface="Calibri" panose="020F0502020204030204" pitchFamily="34" charset="0"/>
                <a:cs typeface="Calibri" panose="020F0502020204030204" pitchFamily="34" charset="0"/>
              </a:rPr>
              <a:t>- Ergonomie in cabines voor onze vaste kranen.</a:t>
            </a:r>
          </a:p>
          <a:p>
            <a:r>
              <a:rPr lang="nl-NL" dirty="0">
                <a:latin typeface="Calibri" panose="020F0502020204030204" pitchFamily="34" charset="0"/>
                <a:cs typeface="Calibri" panose="020F0502020204030204" pitchFamily="34" charset="0"/>
              </a:rPr>
              <a:t>- Workshop stress beheersing uitzetten.</a:t>
            </a:r>
          </a:p>
          <a:p>
            <a:r>
              <a:rPr lang="nl-NL" dirty="0">
                <a:latin typeface="Calibri" panose="020F0502020204030204" pitchFamily="34" charset="0"/>
                <a:cs typeface="Calibri" panose="020F0502020204030204" pitchFamily="34" charset="0"/>
              </a:rPr>
              <a:t>- In MVO doelstellingen duurzame inzetbaarheid opgenomen.</a:t>
            </a:r>
          </a:p>
          <a:p>
            <a:endParaRPr lang="nl-NL" sz="2000" dirty="0">
              <a:latin typeface="Calibri" panose="020F0502020204030204" pitchFamily="34" charset="0"/>
              <a:cs typeface="Calibri" panose="020F0502020204030204" pitchFamily="34" charset="0"/>
            </a:endParaRPr>
          </a:p>
          <a:p>
            <a:endParaRPr lang="nl-NL" sz="2000" dirty="0">
              <a:latin typeface="Calibri" panose="020F0502020204030204" pitchFamily="34" charset="0"/>
              <a:cs typeface="Calibri" panose="020F0502020204030204" pitchFamily="34" charset="0"/>
            </a:endParaRPr>
          </a:p>
          <a:p>
            <a:r>
              <a:rPr lang="nl-NL" sz="2400" dirty="0">
                <a:latin typeface="Calibri" panose="020F0502020204030204" pitchFamily="34" charset="0"/>
                <a:cs typeface="Calibri" panose="020F0502020204030204" pitchFamily="34" charset="0"/>
              </a:rPr>
              <a:t>Wat heb je zelf gedaan? </a:t>
            </a:r>
          </a:p>
        </p:txBody>
      </p:sp>
      <p:grpSp>
        <p:nvGrpSpPr>
          <p:cNvPr id="12" name="Groep 11">
            <a:extLst>
              <a:ext uri="{FF2B5EF4-FFF2-40B4-BE49-F238E27FC236}">
                <a16:creationId xmlns:a16="http://schemas.microsoft.com/office/drawing/2014/main" id="{6CDD71B8-D971-492C-9042-6CE94D25491E}"/>
              </a:ext>
            </a:extLst>
          </p:cNvPr>
          <p:cNvGrpSpPr/>
          <p:nvPr/>
        </p:nvGrpSpPr>
        <p:grpSpPr>
          <a:xfrm>
            <a:off x="7136091" y="5976593"/>
            <a:ext cx="5140751" cy="1035967"/>
            <a:chOff x="7136091" y="5976593"/>
            <a:chExt cx="5140751" cy="1035967"/>
          </a:xfrm>
        </p:grpSpPr>
        <p:pic>
          <p:nvPicPr>
            <p:cNvPr id="13" name="Picture 2">
              <a:extLst>
                <a:ext uri="{FF2B5EF4-FFF2-40B4-BE49-F238E27FC236}">
                  <a16:creationId xmlns:a16="http://schemas.microsoft.com/office/drawing/2014/main" id="{4575BD7F-24B8-4B19-9C13-493EE39AC6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13">
              <a:extLst>
                <a:ext uri="{FF2B5EF4-FFF2-40B4-BE49-F238E27FC236}">
                  <a16:creationId xmlns:a16="http://schemas.microsoft.com/office/drawing/2014/main" id="{5BFC07CD-8BFF-4366-AE18-C99DED06447B}"/>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3637643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4"/>
          <p:cNvPicPr>
            <a:picLocks noChangeAspect="1"/>
          </p:cNvPicPr>
          <p:nvPr/>
        </p:nvPicPr>
        <p:blipFill rotWithShape="1">
          <a:blip r:embed="rId3"/>
          <a:srcRect l="18563" t="13835" r="19668" b="62783"/>
          <a:stretch/>
        </p:blipFill>
        <p:spPr>
          <a:xfrm>
            <a:off x="2073380" y="2735072"/>
            <a:ext cx="8045239" cy="1903422"/>
          </a:xfrm>
          <a:prstGeom prst="roundRect">
            <a:avLst/>
          </a:prstGeom>
        </p:spPr>
      </p:pic>
      <p:sp>
        <p:nvSpPr>
          <p:cNvPr id="9" name="Titel 1"/>
          <p:cNvSpPr>
            <a:spLocks noGrp="1"/>
          </p:cNvSpPr>
          <p:nvPr>
            <p:ph type="title"/>
          </p:nvPr>
        </p:nvSpPr>
        <p:spPr>
          <a:xfrm>
            <a:off x="0" y="1414272"/>
            <a:ext cx="12192000" cy="1320800"/>
          </a:xfrm>
        </p:spPr>
        <p:txBody>
          <a:bodyPr/>
          <a:lstStyle/>
          <a:p>
            <a:pPr algn="ctr"/>
            <a:r>
              <a:rPr lang="nl-NL" dirty="0">
                <a:latin typeface="Calibri" panose="020F0502020204030204" pitchFamily="34" charset="0"/>
                <a:cs typeface="Calibri" panose="020F0502020204030204" pitchFamily="34" charset="0"/>
              </a:rPr>
              <a:t>Tips eten en drinken</a:t>
            </a:r>
          </a:p>
        </p:txBody>
      </p:sp>
      <p:grpSp>
        <p:nvGrpSpPr>
          <p:cNvPr id="7" name="Groep 6">
            <a:extLst>
              <a:ext uri="{FF2B5EF4-FFF2-40B4-BE49-F238E27FC236}">
                <a16:creationId xmlns:a16="http://schemas.microsoft.com/office/drawing/2014/main" id="{322BB38E-70E4-4499-AFEA-5F944E8982A3}"/>
              </a:ext>
            </a:extLst>
          </p:cNvPr>
          <p:cNvGrpSpPr/>
          <p:nvPr/>
        </p:nvGrpSpPr>
        <p:grpSpPr>
          <a:xfrm>
            <a:off x="7136091" y="5976593"/>
            <a:ext cx="5140751" cy="1035967"/>
            <a:chOff x="6862712" y="5871289"/>
            <a:chExt cx="5329287" cy="1065858"/>
          </a:xfrm>
        </p:grpSpPr>
        <p:pic>
          <p:nvPicPr>
            <p:cNvPr id="10" name="Picture 2">
              <a:extLst>
                <a:ext uri="{FF2B5EF4-FFF2-40B4-BE49-F238E27FC236}">
                  <a16:creationId xmlns:a16="http://schemas.microsoft.com/office/drawing/2014/main" id="{2EF682CA-C9C7-41C3-8496-8BDDA63018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2712" y="5871289"/>
              <a:ext cx="5329287" cy="106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a:extLst>
                <a:ext uri="{FF2B5EF4-FFF2-40B4-BE49-F238E27FC236}">
                  <a16:creationId xmlns:a16="http://schemas.microsoft.com/office/drawing/2014/main" id="{B3A0D375-1831-4542-945A-3211BAD6929D}"/>
                </a:ext>
              </a:extLst>
            </p:cNvPr>
            <p:cNvSpPr txBox="1"/>
            <p:nvPr/>
          </p:nvSpPr>
          <p:spPr>
            <a:xfrm>
              <a:off x="9413343" y="6074626"/>
              <a:ext cx="2693210" cy="253325"/>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mede mogelijk gemaakt door:</a:t>
              </a:r>
            </a:p>
          </p:txBody>
        </p:sp>
      </p:grpSp>
    </p:spTree>
    <p:extLst>
      <p:ext uri="{BB962C8B-B14F-4D97-AF65-F5344CB8AC3E}">
        <p14:creationId xmlns:p14="http://schemas.microsoft.com/office/powerpoint/2010/main" val="91344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a:srcRect l="18017" t="7552" r="18015" b="71620"/>
          <a:stretch/>
        </p:blipFill>
        <p:spPr>
          <a:xfrm>
            <a:off x="1856223" y="2430869"/>
            <a:ext cx="8479553" cy="1795346"/>
          </a:xfrm>
          <a:prstGeom prst="roundRect">
            <a:avLst>
              <a:gd name="adj" fmla="val 8594"/>
            </a:avLst>
          </a:prstGeom>
          <a:solidFill>
            <a:srgbClr val="FFFFFF">
              <a:shade val="85000"/>
            </a:srgbClr>
          </a:solidFill>
          <a:ln>
            <a:noFill/>
          </a:ln>
          <a:effectLst/>
        </p:spPr>
      </p:pic>
      <p:sp>
        <p:nvSpPr>
          <p:cNvPr id="9" name="Tekstvak 8"/>
          <p:cNvSpPr txBox="1"/>
          <p:nvPr/>
        </p:nvSpPr>
        <p:spPr>
          <a:xfrm>
            <a:off x="0" y="1356020"/>
            <a:ext cx="12192000" cy="707886"/>
          </a:xfrm>
          <a:prstGeom prst="rect">
            <a:avLst/>
          </a:prstGeom>
          <a:noFill/>
        </p:spPr>
        <p:txBody>
          <a:bodyPr wrap="square" rtlCol="0">
            <a:spAutoFit/>
          </a:bodyPr>
          <a:lstStyle/>
          <a:p>
            <a:pPr algn="ctr"/>
            <a:r>
              <a:rPr lang="nl-NL" sz="4000" dirty="0">
                <a:solidFill>
                  <a:schemeClr val="accent1"/>
                </a:solidFill>
                <a:latin typeface="Calibri" panose="020F0502020204030204" pitchFamily="34" charset="0"/>
                <a:cs typeface="Calibri" panose="020F0502020204030204" pitchFamily="34" charset="0"/>
              </a:rPr>
              <a:t>Tips eten en drinken</a:t>
            </a:r>
          </a:p>
        </p:txBody>
      </p:sp>
      <p:grpSp>
        <p:nvGrpSpPr>
          <p:cNvPr id="15" name="Groep 14">
            <a:extLst>
              <a:ext uri="{FF2B5EF4-FFF2-40B4-BE49-F238E27FC236}">
                <a16:creationId xmlns:a16="http://schemas.microsoft.com/office/drawing/2014/main" id="{062B1E62-A51C-4C48-80FF-2D5DEB7A0BD0}"/>
              </a:ext>
            </a:extLst>
          </p:cNvPr>
          <p:cNvGrpSpPr/>
          <p:nvPr/>
        </p:nvGrpSpPr>
        <p:grpSpPr>
          <a:xfrm>
            <a:off x="7136091" y="5976593"/>
            <a:ext cx="5140751" cy="1035967"/>
            <a:chOff x="7136091" y="5976593"/>
            <a:chExt cx="5140751" cy="1035967"/>
          </a:xfrm>
        </p:grpSpPr>
        <p:pic>
          <p:nvPicPr>
            <p:cNvPr id="16" name="Picture 2">
              <a:extLst>
                <a:ext uri="{FF2B5EF4-FFF2-40B4-BE49-F238E27FC236}">
                  <a16:creationId xmlns:a16="http://schemas.microsoft.com/office/drawing/2014/main" id="{C1B9DB99-4A20-4381-80FE-C29DE24E49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a:extLst>
                <a:ext uri="{FF2B5EF4-FFF2-40B4-BE49-F238E27FC236}">
                  <a16:creationId xmlns:a16="http://schemas.microsoft.com/office/drawing/2014/main" id="{F03FC237-81CF-43E0-B418-7D915A55F16E}"/>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3403899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09600"/>
            <a:ext cx="12192000" cy="1320800"/>
          </a:xfrm>
        </p:spPr>
        <p:txBody>
          <a:bodyPr/>
          <a:lstStyle/>
          <a:p>
            <a:pPr algn="ctr"/>
            <a:r>
              <a:rPr lang="nl-NL" dirty="0">
                <a:latin typeface="Calibri" panose="020F0502020204030204" pitchFamily="34" charset="0"/>
                <a:cs typeface="Calibri" panose="020F0502020204030204" pitchFamily="34" charset="0"/>
              </a:rPr>
              <a:t>Gezonde keuzes: Wat kies jij?</a:t>
            </a:r>
          </a:p>
        </p:txBody>
      </p:sp>
      <p:pic>
        <p:nvPicPr>
          <p:cNvPr id="5" name="Picture 6" descr="Libra Free Ic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29506" y="1930400"/>
            <a:ext cx="3144676" cy="3144676"/>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677334" y="21605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Calibri" panose="020F0502020204030204" pitchFamily="34" charset="0"/>
                <a:cs typeface="Calibri" panose="020F0502020204030204" pitchFamily="34" charset="0"/>
              </a:rPr>
              <a:t>Het gaat om het totaalplaatje</a:t>
            </a:r>
          </a:p>
          <a:p>
            <a:pPr lvl="1"/>
            <a:r>
              <a:rPr lang="nl-NL" sz="2400" b="1" dirty="0">
                <a:latin typeface="Calibri" panose="020F0502020204030204" pitchFamily="34" charset="0"/>
                <a:cs typeface="Calibri" panose="020F0502020204030204" pitchFamily="34" charset="0"/>
              </a:rPr>
              <a:t>HOE VEEL </a:t>
            </a:r>
            <a:r>
              <a:rPr lang="nl-NL" sz="2400" dirty="0">
                <a:latin typeface="Calibri" panose="020F0502020204030204" pitchFamily="34" charset="0"/>
                <a:cs typeface="Calibri" panose="020F0502020204030204" pitchFamily="34" charset="0"/>
              </a:rPr>
              <a:t>eet je per keer</a:t>
            </a:r>
          </a:p>
          <a:p>
            <a:pPr lvl="1"/>
            <a:r>
              <a:rPr lang="nl-NL" sz="2400" b="1" dirty="0">
                <a:latin typeface="Calibri" panose="020F0502020204030204" pitchFamily="34" charset="0"/>
                <a:cs typeface="Calibri" panose="020F0502020204030204" pitchFamily="34" charset="0"/>
              </a:rPr>
              <a:t>HOE VAAK </a:t>
            </a:r>
            <a:r>
              <a:rPr lang="nl-NL" sz="2400" dirty="0">
                <a:latin typeface="Calibri" panose="020F0502020204030204" pitchFamily="34" charset="0"/>
                <a:cs typeface="Calibri" panose="020F0502020204030204" pitchFamily="34" charset="0"/>
              </a:rPr>
              <a:t>eet je iets</a:t>
            </a:r>
          </a:p>
          <a:p>
            <a:pPr marL="457200" lvl="1" indent="0">
              <a:buNone/>
            </a:pPr>
            <a:endParaRPr lang="nl-NL" sz="2400" dirty="0">
              <a:latin typeface="Calibri" panose="020F0502020204030204" pitchFamily="34" charset="0"/>
              <a:cs typeface="Calibri" panose="020F0502020204030204" pitchFamily="34" charset="0"/>
            </a:endParaRPr>
          </a:p>
          <a:p>
            <a:r>
              <a:rPr lang="nl-NL" sz="2400" dirty="0">
                <a:latin typeface="Calibri" panose="020F0502020204030204" pitchFamily="34" charset="0"/>
                <a:cs typeface="Calibri" panose="020F0502020204030204" pitchFamily="34" charset="0"/>
              </a:rPr>
              <a:t>Zorg voor een goede </a:t>
            </a:r>
            <a:r>
              <a:rPr lang="nl-NL" sz="2400" b="1" dirty="0">
                <a:latin typeface="Calibri" panose="020F0502020204030204" pitchFamily="34" charset="0"/>
                <a:cs typeface="Calibri" panose="020F0502020204030204" pitchFamily="34" charset="0"/>
              </a:rPr>
              <a:t>BALANS</a:t>
            </a:r>
          </a:p>
          <a:p>
            <a:pPr lvl="1"/>
            <a:r>
              <a:rPr lang="nl-NL" sz="2400" dirty="0">
                <a:latin typeface="Calibri" panose="020F0502020204030204" pitchFamily="34" charset="0"/>
                <a:cs typeface="Calibri" panose="020F0502020204030204" pitchFamily="34" charset="0"/>
              </a:rPr>
              <a:t>Het hoeft niet </a:t>
            </a:r>
            <a:r>
              <a:rPr lang="nl-NL" sz="2400" b="1" dirty="0">
                <a:latin typeface="Calibri" panose="020F0502020204030204" pitchFamily="34" charset="0"/>
                <a:cs typeface="Calibri" panose="020F0502020204030204" pitchFamily="34" charset="0"/>
              </a:rPr>
              <a:t>ALTIJD </a:t>
            </a:r>
            <a:r>
              <a:rPr lang="nl-NL" sz="2400" dirty="0">
                <a:latin typeface="Calibri" panose="020F0502020204030204" pitchFamily="34" charset="0"/>
                <a:cs typeface="Calibri" panose="020F0502020204030204" pitchFamily="34" charset="0"/>
              </a:rPr>
              <a:t>gezond te zijn</a:t>
            </a:r>
          </a:p>
        </p:txBody>
      </p:sp>
      <p:grpSp>
        <p:nvGrpSpPr>
          <p:cNvPr id="11" name="Groep 10">
            <a:extLst>
              <a:ext uri="{FF2B5EF4-FFF2-40B4-BE49-F238E27FC236}">
                <a16:creationId xmlns:a16="http://schemas.microsoft.com/office/drawing/2014/main" id="{1AD9A0BE-333B-4D83-9F5F-7A33E7B695CF}"/>
              </a:ext>
            </a:extLst>
          </p:cNvPr>
          <p:cNvGrpSpPr/>
          <p:nvPr/>
        </p:nvGrpSpPr>
        <p:grpSpPr>
          <a:xfrm>
            <a:off x="7136091" y="5976593"/>
            <a:ext cx="5140751" cy="1035967"/>
            <a:chOff x="7136091" y="5976593"/>
            <a:chExt cx="5140751" cy="1035967"/>
          </a:xfrm>
        </p:grpSpPr>
        <p:pic>
          <p:nvPicPr>
            <p:cNvPr id="12" name="Picture 2">
              <a:extLst>
                <a:ext uri="{FF2B5EF4-FFF2-40B4-BE49-F238E27FC236}">
                  <a16:creationId xmlns:a16="http://schemas.microsoft.com/office/drawing/2014/main" id="{15B4C650-C064-4C8A-9DA3-9DB470224C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12">
              <a:extLst>
                <a:ext uri="{FF2B5EF4-FFF2-40B4-BE49-F238E27FC236}">
                  <a16:creationId xmlns:a16="http://schemas.microsoft.com/office/drawing/2014/main" id="{D9F8351F-C7E8-4BF2-82FD-42F2DBBD3BA5}"/>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202463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7920" y="144794"/>
            <a:ext cx="8596668" cy="1320800"/>
          </a:xfrm>
        </p:spPr>
        <p:txBody>
          <a:bodyPr/>
          <a:lstStyle/>
          <a:p>
            <a:r>
              <a:rPr lang="nl-NL" dirty="0">
                <a:latin typeface="Calibri" panose="020F0502020204030204" pitchFamily="34" charset="0"/>
                <a:cs typeface="Calibri" panose="020F0502020204030204" pitchFamily="34" charset="0"/>
              </a:rPr>
              <a:t>									Handig!</a:t>
            </a:r>
          </a:p>
        </p:txBody>
      </p:sp>
      <p:sp>
        <p:nvSpPr>
          <p:cNvPr id="3" name="Tijdelijke aanduiding voor inhoud 2"/>
          <p:cNvSpPr>
            <a:spLocks noGrp="1"/>
          </p:cNvSpPr>
          <p:nvPr>
            <p:ph idx="1"/>
          </p:nvPr>
        </p:nvSpPr>
        <p:spPr>
          <a:xfrm>
            <a:off x="521721" y="442972"/>
            <a:ext cx="10830819" cy="471970"/>
          </a:xfrm>
        </p:spPr>
        <p:txBody>
          <a:bodyPr>
            <a:noAutofit/>
          </a:bodyPr>
          <a:lstStyle/>
          <a:p>
            <a:pPr marL="0" indent="0">
              <a:buNone/>
            </a:pPr>
            <a:r>
              <a:rPr lang="nl-NL" sz="2000" dirty="0">
                <a:latin typeface="Calibri" panose="020F0502020204030204" pitchFamily="34" charset="0"/>
                <a:cs typeface="Calibri" panose="020F0502020204030204" pitchFamily="34" charset="0"/>
              </a:rPr>
              <a:t>Volandis leefstijlbegeleiding 						                        Apps van het voedingscentrum</a:t>
            </a:r>
          </a:p>
        </p:txBody>
      </p:sp>
      <p:pic>
        <p:nvPicPr>
          <p:cNvPr id="5" name="Afbeelding 4"/>
          <p:cNvPicPr>
            <a:picLocks noChangeAspect="1"/>
          </p:cNvPicPr>
          <p:nvPr/>
        </p:nvPicPr>
        <p:blipFill rotWithShape="1">
          <a:blip r:embed="rId3"/>
          <a:srcRect l="42611" t="-3002" b="-1"/>
          <a:stretch/>
        </p:blipFill>
        <p:spPr>
          <a:xfrm>
            <a:off x="8603963" y="838365"/>
            <a:ext cx="3269638" cy="5215189"/>
          </a:xfrm>
          <a:prstGeom prst="rect">
            <a:avLst/>
          </a:prstGeom>
        </p:spPr>
      </p:pic>
      <p:pic>
        <p:nvPicPr>
          <p:cNvPr id="6" name="Afbeelding 5"/>
          <p:cNvPicPr>
            <a:picLocks noChangeAspect="1"/>
          </p:cNvPicPr>
          <p:nvPr/>
        </p:nvPicPr>
        <p:blipFill>
          <a:blip r:embed="rId4"/>
          <a:stretch>
            <a:fillRect/>
          </a:stretch>
        </p:blipFill>
        <p:spPr>
          <a:xfrm>
            <a:off x="6102399" y="1078837"/>
            <a:ext cx="2400300" cy="4962525"/>
          </a:xfrm>
          <a:prstGeom prst="rect">
            <a:avLst/>
          </a:prstGeom>
        </p:spPr>
      </p:pic>
      <p:pic>
        <p:nvPicPr>
          <p:cNvPr id="7" name="Afbeelding 6"/>
          <p:cNvPicPr>
            <a:picLocks noChangeAspect="1"/>
          </p:cNvPicPr>
          <p:nvPr/>
        </p:nvPicPr>
        <p:blipFill rotWithShape="1">
          <a:blip r:embed="rId5"/>
          <a:srcRect l="16123" t="249" b="-1"/>
          <a:stretch/>
        </p:blipFill>
        <p:spPr>
          <a:xfrm>
            <a:off x="318399" y="1213120"/>
            <a:ext cx="5238198" cy="4406121"/>
          </a:xfrm>
          <a:prstGeom prst="rect">
            <a:avLst/>
          </a:prstGeom>
        </p:spPr>
      </p:pic>
      <p:sp>
        <p:nvSpPr>
          <p:cNvPr id="8" name="Tekstvak 7"/>
          <p:cNvSpPr txBox="1"/>
          <p:nvPr/>
        </p:nvSpPr>
        <p:spPr>
          <a:xfrm>
            <a:off x="6852532" y="6205257"/>
            <a:ext cx="5462016" cy="646331"/>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Recepten   	Scan het etiket in de supermarkt        	                 om te zien of het product gezond is.</a:t>
            </a:r>
          </a:p>
        </p:txBody>
      </p:sp>
    </p:spTree>
    <p:extLst>
      <p:ext uri="{BB962C8B-B14F-4D97-AF65-F5344CB8AC3E}">
        <p14:creationId xmlns:p14="http://schemas.microsoft.com/office/powerpoint/2010/main" val="2589903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rot="20787831">
            <a:off x="342841" y="-418616"/>
            <a:ext cx="10845800" cy="1325563"/>
          </a:xfrm>
        </p:spPr>
        <p:txBody>
          <a:bodyPr/>
          <a:lstStyle/>
          <a:p>
            <a:r>
              <a:rPr lang="nl-NL" dirty="0">
                <a:latin typeface="Calibri" panose="020F0502020204030204" pitchFamily="34" charset="0"/>
                <a:cs typeface="Calibri" panose="020F0502020204030204" pitchFamily="34" charset="0"/>
              </a:rPr>
              <a:t>Jouw doel!	</a:t>
            </a:r>
          </a:p>
        </p:txBody>
      </p:sp>
      <p:pic>
        <p:nvPicPr>
          <p:cNvPr id="1026" name="Picture 2" descr="Business background design Free Vecto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307928">
            <a:off x="4090090" y="1264210"/>
            <a:ext cx="2213253" cy="22132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ree men standing and discuss in furniture factory Premium Photo"/>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652" r="595"/>
          <a:stretch/>
        </p:blipFill>
        <p:spPr bwMode="auto">
          <a:xfrm rot="21087543">
            <a:off x="3522804" y="3476492"/>
            <a:ext cx="2968665" cy="20025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Afbeelding 5"/>
          <p:cNvPicPr>
            <a:picLocks noChangeAspect="1"/>
          </p:cNvPicPr>
          <p:nvPr/>
        </p:nvPicPr>
        <p:blipFill rotWithShape="1">
          <a:blip r:embed="rId5"/>
          <a:srcRect l="37275" t="26739" r="34815" b="68195"/>
          <a:stretch/>
        </p:blipFill>
        <p:spPr>
          <a:xfrm>
            <a:off x="3390563" y="964702"/>
            <a:ext cx="3612308" cy="409908"/>
          </a:xfrm>
          <a:prstGeom prst="roundRect">
            <a:avLst/>
          </a:prstGeom>
        </p:spPr>
      </p:pic>
      <p:grpSp>
        <p:nvGrpSpPr>
          <p:cNvPr id="14" name="Groep 13">
            <a:extLst>
              <a:ext uri="{FF2B5EF4-FFF2-40B4-BE49-F238E27FC236}">
                <a16:creationId xmlns:a16="http://schemas.microsoft.com/office/drawing/2014/main" id="{BFB275DC-26A5-46E5-8D58-887E55DF6B9C}"/>
              </a:ext>
            </a:extLst>
          </p:cNvPr>
          <p:cNvGrpSpPr/>
          <p:nvPr/>
        </p:nvGrpSpPr>
        <p:grpSpPr>
          <a:xfrm>
            <a:off x="7136091" y="5976593"/>
            <a:ext cx="5140751" cy="1035967"/>
            <a:chOff x="7136091" y="5976593"/>
            <a:chExt cx="5140751" cy="1035967"/>
          </a:xfrm>
        </p:grpSpPr>
        <p:pic>
          <p:nvPicPr>
            <p:cNvPr id="15" name="Picture 2">
              <a:extLst>
                <a:ext uri="{FF2B5EF4-FFF2-40B4-BE49-F238E27FC236}">
                  <a16:creationId xmlns:a16="http://schemas.microsoft.com/office/drawing/2014/main" id="{D5F08843-E28E-4936-AA00-671B427D63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a:extLst>
                <a:ext uri="{FF2B5EF4-FFF2-40B4-BE49-F238E27FC236}">
                  <a16:creationId xmlns:a16="http://schemas.microsoft.com/office/drawing/2014/main" id="{301C75B1-4B60-4D51-87E8-F06C4FC79815}"/>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1651998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ep 34">
            <a:extLst>
              <a:ext uri="{FF2B5EF4-FFF2-40B4-BE49-F238E27FC236}">
                <a16:creationId xmlns:a16="http://schemas.microsoft.com/office/drawing/2014/main" id="{494122B2-EBDF-456A-A4D1-914720094DCF}"/>
              </a:ext>
            </a:extLst>
          </p:cNvPr>
          <p:cNvGrpSpPr/>
          <p:nvPr/>
        </p:nvGrpSpPr>
        <p:grpSpPr>
          <a:xfrm>
            <a:off x="7136091" y="5976593"/>
            <a:ext cx="5140751" cy="1035967"/>
            <a:chOff x="7136091" y="5976593"/>
            <a:chExt cx="5140751" cy="1035967"/>
          </a:xfrm>
        </p:grpSpPr>
        <p:pic>
          <p:nvPicPr>
            <p:cNvPr id="36" name="Picture 2">
              <a:extLst>
                <a:ext uri="{FF2B5EF4-FFF2-40B4-BE49-F238E27FC236}">
                  <a16:creationId xmlns:a16="http://schemas.microsoft.com/office/drawing/2014/main" id="{1A036F9E-C5D1-4FD8-8D9F-8CD333FE8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kstvak 36">
              <a:extLst>
                <a:ext uri="{FF2B5EF4-FFF2-40B4-BE49-F238E27FC236}">
                  <a16:creationId xmlns:a16="http://schemas.microsoft.com/office/drawing/2014/main" id="{D85EE23F-E60B-4CCF-9AE8-6704F92FD1E6}"/>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pic>
        <p:nvPicPr>
          <p:cNvPr id="20" name="Afbeelding 19"/>
          <p:cNvPicPr/>
          <p:nvPr/>
        </p:nvPicPr>
        <p:blipFill>
          <a:blip r:embed="rId4">
            <a:extLst>
              <a:ext uri="{28A0092B-C50C-407E-A947-70E740481C1C}">
                <a14:useLocalDpi xmlns:a14="http://schemas.microsoft.com/office/drawing/2010/main" val="0"/>
              </a:ext>
            </a:extLst>
          </a:blip>
          <a:srcRect/>
          <a:stretch>
            <a:fillRect/>
          </a:stretch>
        </p:blipFill>
        <p:spPr bwMode="auto">
          <a:xfrm>
            <a:off x="3586151" y="2384420"/>
            <a:ext cx="3036698" cy="3002922"/>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8" name="Picture 4" descr="Kapsalon, dÃ¶ner, doner, patat, kaas,, groente"/>
          <p:cNvPicPr>
            <a:picLocks noChangeAspect="1" noChangeArrowheads="1"/>
          </p:cNvPicPr>
          <p:nvPr/>
        </p:nvPicPr>
        <p:blipFill rotWithShape="1">
          <a:blip r:embed="rId5">
            <a:extLst>
              <a:ext uri="{28A0092B-C50C-407E-A947-70E740481C1C}">
                <a14:useLocalDpi xmlns:a14="http://schemas.microsoft.com/office/drawing/2010/main" val="0"/>
              </a:ext>
            </a:extLst>
          </a:blip>
          <a:srcRect l="-4109" r="-1" b="8044"/>
          <a:stretch/>
        </p:blipFill>
        <p:spPr bwMode="auto">
          <a:xfrm>
            <a:off x="6758990" y="814502"/>
            <a:ext cx="2699301" cy="2384194"/>
          </a:xfrm>
          <a:prstGeom prst="ellipse">
            <a:avLst/>
          </a:prstGeom>
          <a:solidFill>
            <a:srgbClr val="BCE0E5"/>
          </a:solid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Afbeelding 16"/>
          <p:cNvPicPr>
            <a:picLocks noChangeAspect="1"/>
          </p:cNvPicPr>
          <p:nvPr/>
        </p:nvPicPr>
        <p:blipFill rotWithShape="1">
          <a:blip r:embed="rId6"/>
          <a:srcRect l="23144" t="3306" r="31173" b="16329"/>
          <a:stretch/>
        </p:blipFill>
        <p:spPr>
          <a:xfrm>
            <a:off x="998266" y="840972"/>
            <a:ext cx="2324912" cy="225703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Ovaal bijschrift 21"/>
          <p:cNvSpPr/>
          <p:nvPr/>
        </p:nvSpPr>
        <p:spPr>
          <a:xfrm>
            <a:off x="3652542" y="892947"/>
            <a:ext cx="2903916" cy="1090660"/>
          </a:xfrm>
          <a:prstGeom prst="wedgeEllipseCallout">
            <a:avLst>
              <a:gd name="adj1" fmla="val -4670"/>
              <a:gd name="adj2" fmla="val 107635"/>
            </a:avLst>
          </a:prstGeom>
          <a:solidFill>
            <a:srgbClr val="7BD2F0"/>
          </a:solidFill>
          <a:ln w="63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72000" rIns="0" bIns="0" numCol="1" spcCol="0" rtlCol="0" fromWordArt="0" anchor="ctr" anchorCtr="0" forceAA="0" compatLnSpc="1">
            <a:prstTxWarp prst="textNoShape">
              <a:avLst/>
            </a:prstTxWarp>
            <a:noAutofit/>
          </a:bodyPr>
          <a:lstStyle/>
          <a:p>
            <a:pPr algn="ctr">
              <a:spcAft>
                <a:spcPts val="0"/>
              </a:spcAft>
            </a:pPr>
            <a:br>
              <a:rPr lang="nl-NL" sz="1400" b="1" dirty="0">
                <a:solidFill>
                  <a:schemeClr val="tx1"/>
                </a:solidFill>
                <a:effectLst/>
                <a:ea typeface="Calibri" panose="020F0502020204030204" pitchFamily="34" charset="0"/>
                <a:cs typeface="Times New Roman" panose="02020603050405020304" pitchFamily="18" charset="0"/>
              </a:rPr>
            </a:br>
            <a:r>
              <a:rPr lang="nl-NL"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Hoelang moet ik bewegen om mijn eten of drinken te verbranden?</a:t>
            </a:r>
            <a:endParaRPr lang="nl-NL"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800"/>
              </a:spcAft>
            </a:pPr>
            <a:r>
              <a:rPr lang="nl-NL" sz="1100" b="1" dirty="0">
                <a:solidFill>
                  <a:schemeClr val="tx1"/>
                </a:solidFill>
                <a:effectLst/>
                <a:ea typeface="Calibri" panose="020F0502020204030204" pitchFamily="34" charset="0"/>
                <a:cs typeface="Times New Roman" panose="02020603050405020304" pitchFamily="18" charset="0"/>
              </a:rPr>
              <a:t> </a:t>
            </a:r>
            <a:endParaRPr lang="nl-NL" sz="1100" dirty="0">
              <a:solidFill>
                <a:schemeClr val="tx1"/>
              </a:solidFill>
              <a:effectLst/>
              <a:ea typeface="Calibri" panose="020F0502020204030204" pitchFamily="34" charset="0"/>
              <a:cs typeface="Times New Roman" panose="02020603050405020304" pitchFamily="18" charset="0"/>
            </a:endParaRPr>
          </a:p>
        </p:txBody>
      </p:sp>
      <p:pic>
        <p:nvPicPr>
          <p:cNvPr id="9" name="Afbeelding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668" y="4244273"/>
            <a:ext cx="2438400" cy="17720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kstvak 18"/>
          <p:cNvSpPr txBox="1"/>
          <p:nvPr/>
        </p:nvSpPr>
        <p:spPr>
          <a:xfrm>
            <a:off x="1396474" y="513292"/>
            <a:ext cx="1459630" cy="461665"/>
          </a:xfrm>
          <a:prstGeom prst="rect">
            <a:avLst/>
          </a:prstGeom>
          <a:solidFill>
            <a:srgbClr val="7BD2F0"/>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nl-NL" sz="2400" dirty="0">
                <a:latin typeface="Calibri" panose="020F0502020204030204" pitchFamily="34" charset="0"/>
                <a:cs typeface="Calibri" panose="020F0502020204030204" pitchFamily="34" charset="0"/>
              </a:rPr>
              <a:t>Wandelen</a:t>
            </a:r>
            <a:endParaRPr lang="nl-NL" dirty="0">
              <a:latin typeface="Calibri" panose="020F0502020204030204" pitchFamily="34" charset="0"/>
              <a:cs typeface="Calibri" panose="020F0502020204030204" pitchFamily="34" charset="0"/>
            </a:endParaRPr>
          </a:p>
        </p:txBody>
      </p:sp>
      <p:sp>
        <p:nvSpPr>
          <p:cNvPr id="24" name="Tekstvak 23"/>
          <p:cNvSpPr txBox="1"/>
          <p:nvPr/>
        </p:nvSpPr>
        <p:spPr>
          <a:xfrm>
            <a:off x="665066" y="3898138"/>
            <a:ext cx="2303964" cy="461665"/>
          </a:xfrm>
          <a:prstGeom prst="rect">
            <a:avLst/>
          </a:prstGeom>
          <a:solidFill>
            <a:srgbClr val="7BD2F0"/>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nl-NL" sz="2400" dirty="0">
                <a:latin typeface="Calibri" panose="020F0502020204030204" pitchFamily="34" charset="0"/>
                <a:cs typeface="Calibri" panose="020F0502020204030204" pitchFamily="34" charset="0"/>
              </a:rPr>
              <a:t>Tennis of voetbal</a:t>
            </a:r>
          </a:p>
        </p:txBody>
      </p:sp>
      <p:sp>
        <p:nvSpPr>
          <p:cNvPr id="25" name="Tekstvak 24"/>
          <p:cNvSpPr txBox="1"/>
          <p:nvPr/>
        </p:nvSpPr>
        <p:spPr>
          <a:xfrm>
            <a:off x="6196739" y="473216"/>
            <a:ext cx="3541611" cy="461665"/>
          </a:xfrm>
          <a:prstGeom prst="rect">
            <a:avLst/>
          </a:prstGeom>
          <a:solidFill>
            <a:srgbClr val="7BD2F0"/>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nl-NL" sz="2400" dirty="0">
                <a:latin typeface="Calibri" panose="020F0502020204030204" pitchFamily="34" charset="0"/>
                <a:cs typeface="Calibri" panose="020F0502020204030204" pitchFamily="34" charset="0"/>
              </a:rPr>
              <a:t>Hardlopen of stevig fietsen</a:t>
            </a:r>
          </a:p>
        </p:txBody>
      </p:sp>
      <p:sp>
        <p:nvSpPr>
          <p:cNvPr id="21" name="Tekstvak 20"/>
          <p:cNvSpPr txBox="1"/>
          <p:nvPr/>
        </p:nvSpPr>
        <p:spPr>
          <a:xfrm>
            <a:off x="7494370" y="3068221"/>
            <a:ext cx="1225015" cy="52322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none" rtlCol="0">
            <a:spAutoFit/>
          </a:bodyPr>
          <a:lstStyle/>
          <a:p>
            <a:r>
              <a:rPr lang="nl-NL" sz="2800" dirty="0">
                <a:solidFill>
                  <a:schemeClr val="bg1"/>
                </a:solidFill>
                <a:latin typeface="Calibri" panose="020F0502020204030204" pitchFamily="34" charset="0"/>
                <a:cs typeface="Calibri" panose="020F0502020204030204" pitchFamily="34" charset="0"/>
              </a:rPr>
              <a:t>2,5 uur</a:t>
            </a:r>
          </a:p>
        </p:txBody>
      </p:sp>
      <p:sp>
        <p:nvSpPr>
          <p:cNvPr id="28" name="Tekstvak 27"/>
          <p:cNvSpPr txBox="1"/>
          <p:nvPr/>
        </p:nvSpPr>
        <p:spPr>
          <a:xfrm>
            <a:off x="1047255" y="5883267"/>
            <a:ext cx="1862369" cy="52322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none" rtlCol="0">
            <a:spAutoFit/>
          </a:bodyPr>
          <a:lstStyle/>
          <a:p>
            <a:r>
              <a:rPr lang="nl-NL" sz="2800" dirty="0">
                <a:solidFill>
                  <a:schemeClr val="bg1"/>
                </a:solidFill>
                <a:latin typeface="Calibri" panose="020F0502020204030204" pitchFamily="34" charset="0"/>
                <a:cs typeface="Calibri" panose="020F0502020204030204" pitchFamily="34" charset="0"/>
              </a:rPr>
              <a:t>70 minuten</a:t>
            </a:r>
          </a:p>
        </p:txBody>
      </p:sp>
      <p:sp>
        <p:nvSpPr>
          <p:cNvPr id="29" name="Tekstvak 28"/>
          <p:cNvSpPr txBox="1"/>
          <p:nvPr/>
        </p:nvSpPr>
        <p:spPr>
          <a:xfrm>
            <a:off x="1157537" y="2902470"/>
            <a:ext cx="1862369" cy="52322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none" rtlCol="0">
            <a:spAutoFit/>
          </a:bodyPr>
          <a:lstStyle/>
          <a:p>
            <a:r>
              <a:rPr lang="nl-NL" sz="2800" dirty="0">
                <a:solidFill>
                  <a:schemeClr val="bg1"/>
                </a:solidFill>
                <a:latin typeface="Calibri" panose="020F0502020204030204" pitchFamily="34" charset="0"/>
                <a:cs typeface="Calibri" panose="020F0502020204030204" pitchFamily="34" charset="0"/>
              </a:rPr>
              <a:t>25 minuten</a:t>
            </a:r>
          </a:p>
        </p:txBody>
      </p:sp>
      <p:grpSp>
        <p:nvGrpSpPr>
          <p:cNvPr id="4" name="Groep 3"/>
          <p:cNvGrpSpPr/>
          <p:nvPr/>
        </p:nvGrpSpPr>
        <p:grpSpPr>
          <a:xfrm>
            <a:off x="6823857" y="4147932"/>
            <a:ext cx="2901168" cy="1906292"/>
            <a:chOff x="6823857" y="4147932"/>
            <a:chExt cx="2901168" cy="1906292"/>
          </a:xfrm>
        </p:grpSpPr>
        <p:sp>
          <p:nvSpPr>
            <p:cNvPr id="2" name="Ovaal 1"/>
            <p:cNvSpPr/>
            <p:nvPr/>
          </p:nvSpPr>
          <p:spPr>
            <a:xfrm>
              <a:off x="6823857" y="4147932"/>
              <a:ext cx="2901168" cy="1906292"/>
            </a:xfrm>
            <a:prstGeom prst="ellipse">
              <a:avLst/>
            </a:prstGeom>
            <a:solidFill>
              <a:srgbClr val="BCE0E5"/>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Afbeeldingsresultaat voor doner keba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4595" y="4461562"/>
              <a:ext cx="1908803" cy="1302769"/>
            </a:xfrm>
            <a:prstGeom prst="rect">
              <a:avLst/>
            </a:prstGeom>
            <a:noFill/>
            <a:ln w="3175">
              <a:solidFill>
                <a:schemeClr val="bg2">
                  <a:lumMod val="50000"/>
                </a:schemeClr>
              </a:solidFill>
            </a:ln>
            <a:extLst>
              <a:ext uri="{909E8E84-426E-40DD-AFC4-6F175D3DCCD1}">
                <a14:hiddenFill xmlns:a14="http://schemas.microsoft.com/office/drawing/2010/main">
                  <a:solidFill>
                    <a:srgbClr val="FFFFFF"/>
                  </a:solidFill>
                </a14:hiddenFill>
              </a:ext>
            </a:extLst>
          </p:spPr>
        </p:pic>
      </p:grpSp>
      <p:sp>
        <p:nvSpPr>
          <p:cNvPr id="26" name="Tekstvak 25"/>
          <p:cNvSpPr txBox="1"/>
          <p:nvPr/>
        </p:nvSpPr>
        <p:spPr>
          <a:xfrm>
            <a:off x="7040079" y="3795669"/>
            <a:ext cx="2468723" cy="461665"/>
          </a:xfrm>
          <a:prstGeom prst="rect">
            <a:avLst/>
          </a:prstGeom>
          <a:solidFill>
            <a:srgbClr val="7BD2F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nl-NL" sz="2400" dirty="0">
                <a:latin typeface="Calibri" panose="020F0502020204030204" pitchFamily="34" charset="0"/>
                <a:cs typeface="Calibri" panose="020F0502020204030204" pitchFamily="34" charset="0"/>
              </a:rPr>
              <a:t>Werk in de bouw</a:t>
            </a:r>
            <a:endParaRPr lang="nl-NL" dirty="0">
              <a:latin typeface="Calibri" panose="020F0502020204030204" pitchFamily="34" charset="0"/>
              <a:cs typeface="Calibri" panose="020F0502020204030204" pitchFamily="34" charset="0"/>
            </a:endParaRPr>
          </a:p>
        </p:txBody>
      </p:sp>
      <p:sp>
        <p:nvSpPr>
          <p:cNvPr id="30" name="Tekstvak 29"/>
          <p:cNvSpPr txBox="1"/>
          <p:nvPr/>
        </p:nvSpPr>
        <p:spPr>
          <a:xfrm>
            <a:off x="7741105" y="5898542"/>
            <a:ext cx="952505" cy="52322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none" rtlCol="0">
            <a:spAutoFit/>
          </a:bodyPr>
          <a:lstStyle/>
          <a:p>
            <a:r>
              <a:rPr lang="nl-NL" sz="2800" dirty="0">
                <a:solidFill>
                  <a:schemeClr val="bg1"/>
                </a:solidFill>
                <a:latin typeface="Calibri" panose="020F0502020204030204" pitchFamily="34" charset="0"/>
                <a:cs typeface="Calibri" panose="020F0502020204030204" pitchFamily="34" charset="0"/>
              </a:rPr>
              <a:t>2 uur</a:t>
            </a:r>
          </a:p>
        </p:txBody>
      </p:sp>
    </p:spTree>
    <p:extLst>
      <p:ext uri="{BB962C8B-B14F-4D97-AF65-F5344CB8AC3E}">
        <p14:creationId xmlns:p14="http://schemas.microsoft.com/office/powerpoint/2010/main" val="4067302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5" grpId="0" animBg="1"/>
      <p:bldP spid="21" grpId="0" animBg="1"/>
      <p:bldP spid="28" grpId="0" animBg="1"/>
      <p:bldP spid="29" grpId="0" animBg="1"/>
      <p:bldP spid="26"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941749"/>
            <a:ext cx="12192000" cy="1320800"/>
          </a:xfrm>
        </p:spPr>
        <p:txBody>
          <a:bodyPr/>
          <a:lstStyle/>
          <a:p>
            <a:pPr algn="ctr"/>
            <a:r>
              <a:rPr lang="nl-NL" dirty="0">
                <a:latin typeface="Calibri" panose="020F0502020204030204" pitchFamily="34" charset="0"/>
                <a:cs typeface="Calibri" panose="020F0502020204030204" pitchFamily="34" charset="0"/>
              </a:rPr>
              <a:t>Hoe kies je wat je eet en drinkt? </a:t>
            </a:r>
          </a:p>
        </p:txBody>
      </p:sp>
      <p:pic>
        <p:nvPicPr>
          <p:cNvPr id="8" name="Afbeelding 7"/>
          <p:cNvPicPr>
            <a:picLocks noChangeAspect="1"/>
          </p:cNvPicPr>
          <p:nvPr/>
        </p:nvPicPr>
        <p:blipFill rotWithShape="1">
          <a:blip r:embed="rId3"/>
          <a:srcRect l="21918" t="36053" r="66680" b="44886"/>
          <a:stretch/>
        </p:blipFill>
        <p:spPr>
          <a:xfrm>
            <a:off x="4564677" y="2103086"/>
            <a:ext cx="3062645" cy="3328962"/>
          </a:xfrm>
          <a:prstGeom prst="roundRect">
            <a:avLst>
              <a:gd name="adj" fmla="val 8594"/>
            </a:avLst>
          </a:prstGeom>
          <a:solidFill>
            <a:srgbClr val="FFFFFF">
              <a:shade val="85000"/>
            </a:srgbClr>
          </a:solidFill>
          <a:ln>
            <a:noFill/>
          </a:ln>
          <a:effectLst/>
        </p:spPr>
      </p:pic>
      <p:grpSp>
        <p:nvGrpSpPr>
          <p:cNvPr id="10" name="Groep 9">
            <a:extLst>
              <a:ext uri="{FF2B5EF4-FFF2-40B4-BE49-F238E27FC236}">
                <a16:creationId xmlns:a16="http://schemas.microsoft.com/office/drawing/2014/main" id="{04F79F8A-3454-4374-845B-3D62BF2D106A}"/>
              </a:ext>
            </a:extLst>
          </p:cNvPr>
          <p:cNvGrpSpPr/>
          <p:nvPr/>
        </p:nvGrpSpPr>
        <p:grpSpPr>
          <a:xfrm>
            <a:off x="7136091" y="5976593"/>
            <a:ext cx="5140751" cy="1035967"/>
            <a:chOff x="7136091" y="5976593"/>
            <a:chExt cx="5140751" cy="1035967"/>
          </a:xfrm>
        </p:grpSpPr>
        <p:pic>
          <p:nvPicPr>
            <p:cNvPr id="11" name="Picture 2">
              <a:extLst>
                <a:ext uri="{FF2B5EF4-FFF2-40B4-BE49-F238E27FC236}">
                  <a16:creationId xmlns:a16="http://schemas.microsoft.com/office/drawing/2014/main" id="{B98068DE-50AD-4CA7-944A-23DE94EC88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a:extLst>
                <a:ext uri="{FF2B5EF4-FFF2-40B4-BE49-F238E27FC236}">
                  <a16:creationId xmlns:a16="http://schemas.microsoft.com/office/drawing/2014/main" id="{45798213-768C-4CDD-BA0A-8F044E59A8CB}"/>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859806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09600"/>
            <a:ext cx="12192000" cy="1320800"/>
          </a:xfrm>
        </p:spPr>
        <p:txBody>
          <a:bodyPr/>
          <a:lstStyle/>
          <a:p>
            <a:pPr algn="ctr"/>
            <a:r>
              <a:rPr lang="nl-NL" dirty="0">
                <a:latin typeface="Calibri" panose="020F0502020204030204" pitchFamily="34" charset="0"/>
                <a:cs typeface="Calibri" panose="020F0502020204030204" pitchFamily="34" charset="0"/>
              </a:rPr>
              <a:t>Gezonde keuzes: Wat kies jij?</a:t>
            </a:r>
          </a:p>
        </p:txBody>
      </p:sp>
      <p:pic>
        <p:nvPicPr>
          <p:cNvPr id="5" name="Picture 6" descr="Libra Free Ic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29506" y="1930400"/>
            <a:ext cx="3144676" cy="3144676"/>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677334" y="21605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latin typeface="Calibri" panose="020F0502020204030204" pitchFamily="34" charset="0"/>
                <a:cs typeface="Calibri" panose="020F0502020204030204" pitchFamily="34" charset="0"/>
              </a:rPr>
              <a:t>Het gaat om het totaalplaatje</a:t>
            </a:r>
          </a:p>
          <a:p>
            <a:pPr lvl="1"/>
            <a:r>
              <a:rPr lang="nl-NL" sz="2400" b="1" dirty="0">
                <a:latin typeface="Calibri" panose="020F0502020204030204" pitchFamily="34" charset="0"/>
                <a:cs typeface="Calibri" panose="020F0502020204030204" pitchFamily="34" charset="0"/>
              </a:rPr>
              <a:t>HOE VEEL </a:t>
            </a:r>
            <a:r>
              <a:rPr lang="nl-NL" sz="2400" dirty="0">
                <a:latin typeface="Calibri" panose="020F0502020204030204" pitchFamily="34" charset="0"/>
                <a:cs typeface="Calibri" panose="020F0502020204030204" pitchFamily="34" charset="0"/>
              </a:rPr>
              <a:t>eet je per keer</a:t>
            </a:r>
          </a:p>
          <a:p>
            <a:pPr lvl="1"/>
            <a:r>
              <a:rPr lang="nl-NL" sz="2400" b="1" dirty="0">
                <a:latin typeface="Calibri" panose="020F0502020204030204" pitchFamily="34" charset="0"/>
                <a:cs typeface="Calibri" panose="020F0502020204030204" pitchFamily="34" charset="0"/>
              </a:rPr>
              <a:t>HOE VAAK </a:t>
            </a:r>
            <a:r>
              <a:rPr lang="nl-NL" sz="2400" dirty="0">
                <a:latin typeface="Calibri" panose="020F0502020204030204" pitchFamily="34" charset="0"/>
                <a:cs typeface="Calibri" panose="020F0502020204030204" pitchFamily="34" charset="0"/>
              </a:rPr>
              <a:t>eet je iets</a:t>
            </a:r>
          </a:p>
          <a:p>
            <a:pPr marL="457200" lvl="1" indent="0">
              <a:buNone/>
            </a:pPr>
            <a:endParaRPr lang="nl-NL" sz="2400" dirty="0">
              <a:latin typeface="Calibri" panose="020F0502020204030204" pitchFamily="34" charset="0"/>
              <a:cs typeface="Calibri" panose="020F0502020204030204" pitchFamily="34" charset="0"/>
            </a:endParaRPr>
          </a:p>
          <a:p>
            <a:r>
              <a:rPr lang="nl-NL" sz="2400" dirty="0">
                <a:latin typeface="Calibri" panose="020F0502020204030204" pitchFamily="34" charset="0"/>
                <a:cs typeface="Calibri" panose="020F0502020204030204" pitchFamily="34" charset="0"/>
              </a:rPr>
              <a:t>Zorg voor een goede </a:t>
            </a:r>
            <a:r>
              <a:rPr lang="nl-NL" sz="2400" b="1" dirty="0">
                <a:latin typeface="Calibri" panose="020F0502020204030204" pitchFamily="34" charset="0"/>
                <a:cs typeface="Calibri" panose="020F0502020204030204" pitchFamily="34" charset="0"/>
              </a:rPr>
              <a:t>BALANS</a:t>
            </a:r>
          </a:p>
          <a:p>
            <a:pPr lvl="1"/>
            <a:r>
              <a:rPr lang="nl-NL" sz="2400" dirty="0">
                <a:latin typeface="Calibri" panose="020F0502020204030204" pitchFamily="34" charset="0"/>
                <a:cs typeface="Calibri" panose="020F0502020204030204" pitchFamily="34" charset="0"/>
              </a:rPr>
              <a:t>Het hoeft niet </a:t>
            </a:r>
            <a:r>
              <a:rPr lang="nl-NL" sz="2400" b="1" dirty="0">
                <a:latin typeface="Calibri" panose="020F0502020204030204" pitchFamily="34" charset="0"/>
                <a:cs typeface="Calibri" panose="020F0502020204030204" pitchFamily="34" charset="0"/>
              </a:rPr>
              <a:t>ALTIJD </a:t>
            </a:r>
            <a:r>
              <a:rPr lang="nl-NL" sz="2400" dirty="0">
                <a:latin typeface="Calibri" panose="020F0502020204030204" pitchFamily="34" charset="0"/>
                <a:cs typeface="Calibri" panose="020F0502020204030204" pitchFamily="34" charset="0"/>
              </a:rPr>
              <a:t>gezond te zijn</a:t>
            </a:r>
          </a:p>
        </p:txBody>
      </p:sp>
      <p:grpSp>
        <p:nvGrpSpPr>
          <p:cNvPr id="11" name="Groep 10">
            <a:extLst>
              <a:ext uri="{FF2B5EF4-FFF2-40B4-BE49-F238E27FC236}">
                <a16:creationId xmlns:a16="http://schemas.microsoft.com/office/drawing/2014/main" id="{DE1B9772-CB92-44D2-AFA1-E8092EEA5369}"/>
              </a:ext>
            </a:extLst>
          </p:cNvPr>
          <p:cNvGrpSpPr/>
          <p:nvPr/>
        </p:nvGrpSpPr>
        <p:grpSpPr>
          <a:xfrm>
            <a:off x="7136091" y="5976593"/>
            <a:ext cx="5140751" cy="1035967"/>
            <a:chOff x="7136091" y="5976593"/>
            <a:chExt cx="5140751" cy="1035967"/>
          </a:xfrm>
        </p:grpSpPr>
        <p:pic>
          <p:nvPicPr>
            <p:cNvPr id="12" name="Picture 2">
              <a:extLst>
                <a:ext uri="{FF2B5EF4-FFF2-40B4-BE49-F238E27FC236}">
                  <a16:creationId xmlns:a16="http://schemas.microsoft.com/office/drawing/2014/main" id="{0BA4981F-BDC9-4EEE-B5E6-523274694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12">
              <a:extLst>
                <a:ext uri="{FF2B5EF4-FFF2-40B4-BE49-F238E27FC236}">
                  <a16:creationId xmlns:a16="http://schemas.microsoft.com/office/drawing/2014/main" id="{E877F950-ED18-4F2B-8932-BD52ADC57D2F}"/>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1754211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204511"/>
            <a:ext cx="12191999" cy="1320800"/>
          </a:xfrm>
        </p:spPr>
        <p:txBody>
          <a:bodyPr/>
          <a:lstStyle/>
          <a:p>
            <a:pPr algn="ctr"/>
            <a:r>
              <a:rPr lang="nl-NL" sz="6000" dirty="0">
                <a:latin typeface="Calibri" panose="020F0502020204030204" pitchFamily="34" charset="0"/>
                <a:cs typeface="Calibri" panose="020F0502020204030204" pitchFamily="34" charset="0"/>
              </a:rPr>
              <a:t>Waar of niet waar? </a:t>
            </a:r>
            <a:r>
              <a:rPr lang="nl-NL" dirty="0"/>
              <a:t>	</a:t>
            </a:r>
          </a:p>
        </p:txBody>
      </p:sp>
      <p:pic>
        <p:nvPicPr>
          <p:cNvPr id="5" name="Tijdelijke aanduiding voor inhoud 4"/>
          <p:cNvPicPr>
            <a:picLocks noGrp="1" noChangeAspect="1"/>
          </p:cNvPicPr>
          <p:nvPr>
            <p:ph idx="1"/>
          </p:nvPr>
        </p:nvPicPr>
        <p:blipFill rotWithShape="1">
          <a:blip r:embed="rId3">
            <a:extLst>
              <a:ext uri="{28A0092B-C50C-407E-A947-70E740481C1C}">
                <a14:useLocalDpi xmlns:a14="http://schemas.microsoft.com/office/drawing/2010/main" val="0"/>
              </a:ext>
            </a:extLst>
          </a:blip>
          <a:srcRect l="2862" t="21631" r="3172" b="23534"/>
          <a:stretch/>
        </p:blipFill>
        <p:spPr>
          <a:xfrm>
            <a:off x="3287912" y="1993892"/>
            <a:ext cx="5011791" cy="3074242"/>
          </a:xfrm>
        </p:spPr>
      </p:pic>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t="28886" r="49433" b="29109"/>
          <a:stretch/>
        </p:blipFill>
        <p:spPr>
          <a:xfrm>
            <a:off x="592509" y="5442996"/>
            <a:ext cx="648834" cy="566527"/>
          </a:xfrm>
          <a:prstGeom prst="rect">
            <a:avLst/>
          </a:prstGeom>
        </p:spPr>
      </p:pic>
      <p:sp>
        <p:nvSpPr>
          <p:cNvPr id="8" name="Tekstvak 7"/>
          <p:cNvSpPr txBox="1"/>
          <p:nvPr/>
        </p:nvSpPr>
        <p:spPr>
          <a:xfrm>
            <a:off x="1284833" y="5575009"/>
            <a:ext cx="2710149" cy="923330"/>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Waar: Zitten</a:t>
            </a:r>
          </a:p>
          <a:p>
            <a:br>
              <a:rPr lang="nl-NL" dirty="0"/>
            </a:br>
            <a:r>
              <a:rPr lang="nl-NL" dirty="0">
                <a:latin typeface="Calibri" panose="020F0502020204030204" pitchFamily="34" charset="0"/>
                <a:cs typeface="Calibri" panose="020F0502020204030204" pitchFamily="34" charset="0"/>
              </a:rPr>
              <a:t>Niet waar: Staan</a:t>
            </a:r>
          </a:p>
        </p:txBody>
      </p:sp>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l="54373" t="30972" r="6272" b="31412"/>
          <a:stretch/>
        </p:blipFill>
        <p:spPr>
          <a:xfrm>
            <a:off x="670205" y="6036674"/>
            <a:ext cx="493442" cy="495759"/>
          </a:xfrm>
          <a:prstGeom prst="rect">
            <a:avLst/>
          </a:prstGeom>
        </p:spPr>
      </p:pic>
      <p:grpSp>
        <p:nvGrpSpPr>
          <p:cNvPr id="13" name="Groep 12">
            <a:extLst>
              <a:ext uri="{FF2B5EF4-FFF2-40B4-BE49-F238E27FC236}">
                <a16:creationId xmlns:a16="http://schemas.microsoft.com/office/drawing/2014/main" id="{64410219-7624-4A59-BB3D-9A51764C99ED}"/>
              </a:ext>
            </a:extLst>
          </p:cNvPr>
          <p:cNvGrpSpPr/>
          <p:nvPr/>
        </p:nvGrpSpPr>
        <p:grpSpPr>
          <a:xfrm>
            <a:off x="7136091" y="5976593"/>
            <a:ext cx="5140751" cy="1035967"/>
            <a:chOff x="7136091" y="5976593"/>
            <a:chExt cx="5140751" cy="1035967"/>
          </a:xfrm>
        </p:grpSpPr>
        <p:pic>
          <p:nvPicPr>
            <p:cNvPr id="14" name="Picture 2">
              <a:extLst>
                <a:ext uri="{FF2B5EF4-FFF2-40B4-BE49-F238E27FC236}">
                  <a16:creationId xmlns:a16="http://schemas.microsoft.com/office/drawing/2014/main" id="{6D4B87CA-F89C-47DF-9B9A-C6AA2DB02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14">
              <a:extLst>
                <a:ext uri="{FF2B5EF4-FFF2-40B4-BE49-F238E27FC236}">
                  <a16:creationId xmlns:a16="http://schemas.microsoft.com/office/drawing/2014/main" id="{863F712D-994F-4552-8F69-DFB3B47779A4}"/>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941913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5607" y="398951"/>
            <a:ext cx="8596668" cy="1320800"/>
          </a:xfrm>
        </p:spPr>
        <p:txBody>
          <a:bodyPr/>
          <a:lstStyle/>
          <a:p>
            <a:pPr algn="ctr"/>
            <a:r>
              <a:rPr lang="nl-NL" dirty="0">
                <a:latin typeface="Calibri" panose="020F0502020204030204" pitchFamily="34" charset="0"/>
                <a:cs typeface="Calibri" panose="020F0502020204030204" pitchFamily="34" charset="0"/>
              </a:rPr>
              <a:t>Stelling: </a:t>
            </a:r>
            <a:r>
              <a:rPr lang="nl-NL" dirty="0"/>
              <a:t>	</a:t>
            </a:r>
          </a:p>
        </p:txBody>
      </p:sp>
      <p:sp>
        <p:nvSpPr>
          <p:cNvPr id="3" name="Tijdelijke aanduiding voor inhoud 2"/>
          <p:cNvSpPr>
            <a:spLocks noGrp="1"/>
          </p:cNvSpPr>
          <p:nvPr>
            <p:ph idx="1"/>
          </p:nvPr>
        </p:nvSpPr>
        <p:spPr>
          <a:xfrm>
            <a:off x="0" y="1059351"/>
            <a:ext cx="12191999" cy="4050792"/>
          </a:xfrm>
        </p:spPr>
        <p:txBody>
          <a:bodyPr>
            <a:normAutofit/>
          </a:bodyPr>
          <a:lstStyle/>
          <a:p>
            <a:pPr marL="0" indent="0" algn="ctr">
              <a:buNone/>
            </a:pPr>
            <a:r>
              <a:rPr lang="nl-NL" sz="2800" dirty="0">
                <a:solidFill>
                  <a:schemeClr val="accent1"/>
                </a:solidFill>
                <a:latin typeface="Calibri" panose="020F0502020204030204" pitchFamily="34" charset="0"/>
                <a:cs typeface="Calibri" panose="020F0502020204030204" pitchFamily="34" charset="0"/>
              </a:rPr>
              <a:t>Als je wilt weten of een product gezond is, </a:t>
            </a:r>
          </a:p>
          <a:p>
            <a:pPr marL="0" indent="0" algn="ctr">
              <a:buNone/>
            </a:pPr>
            <a:r>
              <a:rPr lang="nl-NL" sz="2800" dirty="0">
                <a:solidFill>
                  <a:schemeClr val="accent1"/>
                </a:solidFill>
                <a:latin typeface="Calibri" panose="020F0502020204030204" pitchFamily="34" charset="0"/>
                <a:cs typeface="Calibri" panose="020F0502020204030204" pitchFamily="34" charset="0"/>
              </a:rPr>
              <a:t>kijk je op het etiket naar de hoeveelheid calorieën.</a:t>
            </a:r>
            <a:br>
              <a:rPr lang="nl-NL" dirty="0">
                <a:solidFill>
                  <a:schemeClr val="accent1"/>
                </a:solidFill>
              </a:rPr>
            </a:br>
            <a:br>
              <a:rPr lang="nl-NL" dirty="0"/>
            </a:br>
            <a:endParaRPr lang="nl-NL" dirty="0"/>
          </a:p>
          <a:p>
            <a:pPr marL="0" indent="0">
              <a:buNone/>
            </a:pPr>
            <a:endParaRPr lang="nl-NL" dirty="0"/>
          </a:p>
          <a:p>
            <a:pPr marL="0" indent="0">
              <a:buNone/>
            </a:pPr>
            <a:endParaRPr lang="nl-NL" dirty="0"/>
          </a:p>
        </p:txBody>
      </p:sp>
      <p:pic>
        <p:nvPicPr>
          <p:cNvPr id="5" name="Afbeelding 4"/>
          <p:cNvPicPr>
            <a:picLocks noChangeAspect="1"/>
          </p:cNvPicPr>
          <p:nvPr/>
        </p:nvPicPr>
        <p:blipFill>
          <a:blip r:embed="rId3"/>
          <a:stretch>
            <a:fillRect/>
          </a:stretch>
        </p:blipFill>
        <p:spPr>
          <a:xfrm rot="21042445">
            <a:off x="4427697" y="2464937"/>
            <a:ext cx="2772489" cy="3887851"/>
          </a:xfrm>
          <a:prstGeom prst="rect">
            <a:avLst/>
          </a:prstGeom>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l="54373" t="30972" r="6272" b="31412"/>
          <a:stretch/>
        </p:blipFill>
        <p:spPr>
          <a:xfrm>
            <a:off x="1934055" y="2628890"/>
            <a:ext cx="1828800" cy="1837387"/>
          </a:xfrm>
          <a:prstGeom prst="rect">
            <a:avLst/>
          </a:prstGeom>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t="28886" r="49433" b="29109"/>
          <a:stretch/>
        </p:blipFill>
        <p:spPr>
          <a:xfrm>
            <a:off x="592509" y="5442996"/>
            <a:ext cx="648834" cy="566527"/>
          </a:xfrm>
          <a:prstGeom prst="rect">
            <a:avLst/>
          </a:prstGeom>
        </p:spPr>
      </p:pic>
      <p:sp>
        <p:nvSpPr>
          <p:cNvPr id="10" name="Tekstvak 9"/>
          <p:cNvSpPr txBox="1"/>
          <p:nvPr/>
        </p:nvSpPr>
        <p:spPr>
          <a:xfrm>
            <a:off x="1284833" y="5575009"/>
            <a:ext cx="2710149" cy="923330"/>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Waar: Zitten</a:t>
            </a:r>
          </a:p>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Niet waar: Staan</a:t>
            </a:r>
          </a:p>
        </p:txBody>
      </p:sp>
      <p:pic>
        <p:nvPicPr>
          <p:cNvPr id="11" name="Afbeelding 10"/>
          <p:cNvPicPr>
            <a:picLocks noChangeAspect="1"/>
          </p:cNvPicPr>
          <p:nvPr/>
        </p:nvPicPr>
        <p:blipFill rotWithShape="1">
          <a:blip r:embed="rId4" cstate="print">
            <a:extLst>
              <a:ext uri="{28A0092B-C50C-407E-A947-70E740481C1C}">
                <a14:useLocalDpi xmlns:a14="http://schemas.microsoft.com/office/drawing/2010/main" val="0"/>
              </a:ext>
            </a:extLst>
          </a:blip>
          <a:srcRect l="54373" t="30972" r="6272" b="31412"/>
          <a:stretch/>
        </p:blipFill>
        <p:spPr>
          <a:xfrm>
            <a:off x="670205" y="6036674"/>
            <a:ext cx="493442" cy="495759"/>
          </a:xfrm>
          <a:prstGeom prst="rect">
            <a:avLst/>
          </a:prstGeom>
        </p:spPr>
      </p:pic>
      <p:grpSp>
        <p:nvGrpSpPr>
          <p:cNvPr id="15" name="Groep 14">
            <a:extLst>
              <a:ext uri="{FF2B5EF4-FFF2-40B4-BE49-F238E27FC236}">
                <a16:creationId xmlns:a16="http://schemas.microsoft.com/office/drawing/2014/main" id="{5D904F1C-F1FB-416D-8799-FB8C7F3E56B7}"/>
              </a:ext>
            </a:extLst>
          </p:cNvPr>
          <p:cNvGrpSpPr/>
          <p:nvPr/>
        </p:nvGrpSpPr>
        <p:grpSpPr>
          <a:xfrm>
            <a:off x="7136091" y="5976593"/>
            <a:ext cx="5140751" cy="1035967"/>
            <a:chOff x="7136091" y="5976593"/>
            <a:chExt cx="5140751" cy="1035967"/>
          </a:xfrm>
        </p:grpSpPr>
        <p:pic>
          <p:nvPicPr>
            <p:cNvPr id="16" name="Picture 2">
              <a:extLst>
                <a:ext uri="{FF2B5EF4-FFF2-40B4-BE49-F238E27FC236}">
                  <a16:creationId xmlns:a16="http://schemas.microsoft.com/office/drawing/2014/main" id="{2BC512FE-E586-4CB3-82B1-2CA19213ED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a:extLst>
                <a:ext uri="{FF2B5EF4-FFF2-40B4-BE49-F238E27FC236}">
                  <a16:creationId xmlns:a16="http://schemas.microsoft.com/office/drawing/2014/main" id="{AF80E676-9379-4B96-B34D-62AD3F0B2338}"/>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358087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Calibri" panose="020F0502020204030204" pitchFamily="34" charset="0"/>
                <a:cs typeface="Calibri" panose="020F0502020204030204" pitchFamily="34" charset="0"/>
              </a:rPr>
              <a:t>Wit brood							Volkoren brood</a:t>
            </a:r>
          </a:p>
        </p:txBody>
      </p:sp>
      <p:sp>
        <p:nvSpPr>
          <p:cNvPr id="4" name="Tijdelijke aanduiding voor dianummer 3"/>
          <p:cNvSpPr>
            <a:spLocks noGrp="1"/>
          </p:cNvSpPr>
          <p:nvPr>
            <p:ph type="sldNum" sz="quarter" idx="12"/>
          </p:nvPr>
        </p:nvSpPr>
        <p:spPr/>
        <p:txBody>
          <a:bodyPr/>
          <a:lstStyle/>
          <a:p>
            <a:fld id="{6B1DA790-BAB5-436B-A15A-56C14C6DF611}" type="slidenum">
              <a:rPr lang="nl-NL" smtClean="0"/>
              <a:t>8</a:t>
            </a:fld>
            <a:endParaRPr lang="nl-NL"/>
          </a:p>
        </p:txBody>
      </p:sp>
      <p:pic>
        <p:nvPicPr>
          <p:cNvPr id="5" name="Afbeelding 4"/>
          <p:cNvPicPr>
            <a:picLocks noChangeAspect="1"/>
          </p:cNvPicPr>
          <p:nvPr/>
        </p:nvPicPr>
        <p:blipFill>
          <a:blip r:embed="rId3"/>
          <a:stretch>
            <a:fillRect/>
          </a:stretch>
        </p:blipFill>
        <p:spPr>
          <a:xfrm>
            <a:off x="6488955" y="2545119"/>
            <a:ext cx="5258995" cy="4079615"/>
          </a:xfrm>
          <a:prstGeom prst="rect">
            <a:avLst/>
          </a:prstGeom>
        </p:spPr>
      </p:pic>
      <p:pic>
        <p:nvPicPr>
          <p:cNvPr id="6" name="Afbeelding 5"/>
          <p:cNvPicPr>
            <a:picLocks noChangeAspect="1"/>
          </p:cNvPicPr>
          <p:nvPr/>
        </p:nvPicPr>
        <p:blipFill>
          <a:blip r:embed="rId4"/>
          <a:stretch>
            <a:fillRect/>
          </a:stretch>
        </p:blipFill>
        <p:spPr>
          <a:xfrm>
            <a:off x="542731" y="2545119"/>
            <a:ext cx="5074298" cy="3931106"/>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8720" y="1140232"/>
            <a:ext cx="1938562" cy="1938562"/>
          </a:xfrm>
          <a:prstGeom prst="rect">
            <a:avLst/>
          </a:prstGeom>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7352" y="987278"/>
            <a:ext cx="2091516" cy="2091516"/>
          </a:xfrm>
          <a:prstGeom prst="rect">
            <a:avLst/>
          </a:prstGeom>
        </p:spPr>
      </p:pic>
    </p:spTree>
    <p:extLst>
      <p:ext uri="{BB962C8B-B14F-4D97-AF65-F5344CB8AC3E}">
        <p14:creationId xmlns:p14="http://schemas.microsoft.com/office/powerpoint/2010/main" val="3495229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96312"/>
            <a:ext cx="12192000" cy="1320800"/>
          </a:xfrm>
        </p:spPr>
        <p:txBody>
          <a:bodyPr>
            <a:normAutofit fontScale="90000"/>
          </a:bodyPr>
          <a:lstStyle/>
          <a:p>
            <a:pPr algn="ctr"/>
            <a:r>
              <a:rPr lang="nl-NL" sz="4000" dirty="0">
                <a:latin typeface="Calibri" panose="020F0502020204030204" pitchFamily="34" charset="0"/>
                <a:cs typeface="Calibri" panose="020F0502020204030204" pitchFamily="34" charset="0"/>
              </a:rPr>
              <a:t>Stelling:</a:t>
            </a:r>
            <a:br>
              <a:rPr lang="nl-NL" sz="4000"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Voor mijn werk heb ik veel suiker nodig </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om genoeg energie te hebben. </a:t>
            </a: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t="28886" r="49433" b="29109"/>
          <a:stretch/>
        </p:blipFill>
        <p:spPr>
          <a:xfrm>
            <a:off x="592509" y="5442996"/>
            <a:ext cx="648834" cy="566527"/>
          </a:xfrm>
          <a:prstGeom prst="rect">
            <a:avLst/>
          </a:prstGeom>
        </p:spPr>
      </p:pic>
      <p:sp>
        <p:nvSpPr>
          <p:cNvPr id="6" name="Tekstvak 5"/>
          <p:cNvSpPr txBox="1"/>
          <p:nvPr/>
        </p:nvSpPr>
        <p:spPr>
          <a:xfrm>
            <a:off x="1284833" y="5575009"/>
            <a:ext cx="2710149" cy="923330"/>
          </a:xfrm>
          <a:prstGeom prst="rect">
            <a:avLst/>
          </a:prstGeom>
          <a:noFill/>
        </p:spPr>
        <p:txBody>
          <a:bodyPr wrap="square" rtlCol="0">
            <a:spAutoFit/>
          </a:bodyPr>
          <a:lstStyle/>
          <a:p>
            <a:r>
              <a:rPr lang="nl-NL" dirty="0">
                <a:latin typeface="Calibri" panose="020F0502020204030204" pitchFamily="34" charset="0"/>
                <a:cs typeface="Calibri" panose="020F0502020204030204" pitchFamily="34" charset="0"/>
              </a:rPr>
              <a:t>Waar: Zitten</a:t>
            </a:r>
          </a:p>
          <a:p>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Niet waar: Staan</a:t>
            </a:r>
          </a:p>
        </p:txBody>
      </p:sp>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l="54373" t="30972" r="6272" b="31412"/>
          <a:stretch/>
        </p:blipFill>
        <p:spPr>
          <a:xfrm>
            <a:off x="670205" y="6036674"/>
            <a:ext cx="493442" cy="495759"/>
          </a:xfrm>
          <a:prstGeom prst="rect">
            <a:avLst/>
          </a:prstGeom>
        </p:spPr>
      </p:pic>
      <p:pic>
        <p:nvPicPr>
          <p:cNvPr id="11" name="Afbeelding 10"/>
          <p:cNvPicPr>
            <a:picLocks noChangeAspect="1"/>
          </p:cNvPicPr>
          <p:nvPr/>
        </p:nvPicPr>
        <p:blipFill rotWithShape="1">
          <a:blip r:embed="rId4" cstate="print">
            <a:extLst>
              <a:ext uri="{28A0092B-C50C-407E-A947-70E740481C1C}">
                <a14:useLocalDpi xmlns:a14="http://schemas.microsoft.com/office/drawing/2010/main" val="0"/>
              </a:ext>
            </a:extLst>
          </a:blip>
          <a:srcRect l="54373" t="30972" r="6272" b="31412"/>
          <a:stretch/>
        </p:blipFill>
        <p:spPr>
          <a:xfrm>
            <a:off x="1567011" y="2768004"/>
            <a:ext cx="1828800" cy="1837387"/>
          </a:xfrm>
          <a:prstGeom prst="rect">
            <a:avLst/>
          </a:prstGeom>
        </p:spPr>
      </p:pic>
      <p:pic>
        <p:nvPicPr>
          <p:cNvPr id="8" name="Afbeelding 7"/>
          <p:cNvPicPr>
            <a:picLocks noChangeAspect="1"/>
          </p:cNvPicPr>
          <p:nvPr/>
        </p:nvPicPr>
        <p:blipFill rotWithShape="1">
          <a:blip r:embed="rId5"/>
          <a:srcRect r="17373"/>
          <a:stretch/>
        </p:blipFill>
        <p:spPr>
          <a:xfrm>
            <a:off x="3844924" y="2101921"/>
            <a:ext cx="3234113" cy="3169552"/>
          </a:xfrm>
          <a:prstGeom prst="rect">
            <a:avLst/>
          </a:prstGeom>
        </p:spPr>
      </p:pic>
      <p:grpSp>
        <p:nvGrpSpPr>
          <p:cNvPr id="15" name="Groep 14">
            <a:extLst>
              <a:ext uri="{FF2B5EF4-FFF2-40B4-BE49-F238E27FC236}">
                <a16:creationId xmlns:a16="http://schemas.microsoft.com/office/drawing/2014/main" id="{65C7BC29-A5A0-4510-BF52-7F80D6EBB1D5}"/>
              </a:ext>
            </a:extLst>
          </p:cNvPr>
          <p:cNvGrpSpPr/>
          <p:nvPr/>
        </p:nvGrpSpPr>
        <p:grpSpPr>
          <a:xfrm>
            <a:off x="7136091" y="5976593"/>
            <a:ext cx="5140751" cy="1035967"/>
            <a:chOff x="7136091" y="5976593"/>
            <a:chExt cx="5140751" cy="1035967"/>
          </a:xfrm>
        </p:grpSpPr>
        <p:pic>
          <p:nvPicPr>
            <p:cNvPr id="16" name="Picture 2">
              <a:extLst>
                <a:ext uri="{FF2B5EF4-FFF2-40B4-BE49-F238E27FC236}">
                  <a16:creationId xmlns:a16="http://schemas.microsoft.com/office/drawing/2014/main" id="{8BB23063-C406-46A1-9881-2F86DB9ACC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6091" y="5976593"/>
              <a:ext cx="5140751" cy="10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a:extLst>
                <a:ext uri="{FF2B5EF4-FFF2-40B4-BE49-F238E27FC236}">
                  <a16:creationId xmlns:a16="http://schemas.microsoft.com/office/drawing/2014/main" id="{33D372A3-611C-45A4-9682-A2560AA5ABAA}"/>
                </a:ext>
              </a:extLst>
            </p:cNvPr>
            <p:cNvSpPr txBox="1"/>
            <p:nvPr/>
          </p:nvSpPr>
          <p:spPr>
            <a:xfrm>
              <a:off x="9832156" y="6174228"/>
              <a:ext cx="2362261" cy="246221"/>
            </a:xfrm>
            <a:prstGeom prst="rect">
              <a:avLst/>
            </a:prstGeom>
            <a:noFill/>
          </p:spPr>
          <p:txBody>
            <a:bodyPr wrap="square" rtlCol="0">
              <a:spAutoFit/>
            </a:bodyPr>
            <a:lstStyle/>
            <a:p>
              <a:r>
                <a:rPr lang="nl-NL" sz="1000" dirty="0">
                  <a:latin typeface="Calibri" panose="020F0502020204030204" pitchFamily="34" charset="0"/>
                  <a:cs typeface="Calibri" panose="020F0502020204030204" pitchFamily="34" charset="0"/>
                </a:rPr>
                <a:t>Deze </a:t>
              </a:r>
              <a:r>
                <a:rPr lang="nl-NL" sz="1000" dirty="0" err="1">
                  <a:latin typeface="Calibri" panose="020F0502020204030204" pitchFamily="34" charset="0"/>
                  <a:cs typeface="Calibri" panose="020F0502020204030204" pitchFamily="34" charset="0"/>
                </a:rPr>
                <a:t>toolbox</a:t>
              </a:r>
              <a:r>
                <a:rPr lang="nl-NL" sz="1000" dirty="0">
                  <a:latin typeface="Calibri" panose="020F0502020204030204" pitchFamily="34" charset="0"/>
                  <a:cs typeface="Calibri" panose="020F0502020204030204" pitchFamily="34" charset="0"/>
                </a:rPr>
                <a:t> is beschikbaar gesteld door:</a:t>
              </a:r>
            </a:p>
          </p:txBody>
        </p:sp>
      </p:grpSp>
    </p:spTree>
    <p:extLst>
      <p:ext uri="{BB962C8B-B14F-4D97-AF65-F5344CB8AC3E}">
        <p14:creationId xmlns:p14="http://schemas.microsoft.com/office/powerpoint/2010/main" val="17932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5BE87CB7A16147AE303A3E5397978A" ma:contentTypeVersion="14" ma:contentTypeDescription="Een nieuw document maken." ma:contentTypeScope="" ma:versionID="a32d386c66c9064a80c5cbb5d012feb8">
  <xsd:schema xmlns:xsd="http://www.w3.org/2001/XMLSchema" xmlns:xs="http://www.w3.org/2001/XMLSchema" xmlns:p="http://schemas.microsoft.com/office/2006/metadata/properties" xmlns:ns2="dd4ee2db-82f7-474b-96f5-79f94484d4ae" xmlns:ns3="d70411ff-7e42-4258-bc31-7ccff1c7639b" targetNamespace="http://schemas.microsoft.com/office/2006/metadata/properties" ma:root="true" ma:fieldsID="a644e4dec39a5be12d2d38f52019c207" ns2:_="" ns3:_="">
    <xsd:import namespace="dd4ee2db-82f7-474b-96f5-79f94484d4ae"/>
    <xsd:import namespace="d70411ff-7e42-4258-bc31-7ccff1c7639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Datumtijdlaatsteversie"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ee2db-82f7-474b-96f5-79f94484d4ae"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0411ff-7e42-4258-bc31-7ccff1c7639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Datumtijdlaatsteversie" ma:index="12" nillable="true" ma:displayName="Datumtijdlaatsteversie" ma:format="DateTime" ma:internalName="Datumtijdlaatsteversie">
      <xsd:simpleType>
        <xsd:restriction base="dms:DateTim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umtijdlaatsteversie xmlns="d70411ff-7e42-4258-bc31-7ccff1c7639b" xsi:nil="true"/>
  </documentManagement>
</p:properties>
</file>

<file path=customXml/itemProps1.xml><?xml version="1.0" encoding="utf-8"?>
<ds:datastoreItem xmlns:ds="http://schemas.openxmlformats.org/officeDocument/2006/customXml" ds:itemID="{034CA984-DB2C-415E-BC95-52C45275CCCC}"/>
</file>

<file path=customXml/itemProps2.xml><?xml version="1.0" encoding="utf-8"?>
<ds:datastoreItem xmlns:ds="http://schemas.openxmlformats.org/officeDocument/2006/customXml" ds:itemID="{A5F0D294-8BB8-49B4-BE1F-3152AB80F8AC}"/>
</file>

<file path=customXml/itemProps3.xml><?xml version="1.0" encoding="utf-8"?>
<ds:datastoreItem xmlns:ds="http://schemas.openxmlformats.org/officeDocument/2006/customXml" ds:itemID="{798141CC-124D-4E8F-A8DE-8429AC6E1C4E}"/>
</file>

<file path=docProps/app.xml><?xml version="1.0" encoding="utf-8"?>
<Properties xmlns="http://schemas.openxmlformats.org/officeDocument/2006/extended-properties" xmlns:vt="http://schemas.openxmlformats.org/officeDocument/2006/docPropsVTypes">
  <TotalTime>1805</TotalTime>
  <Words>1350</Words>
  <Application>Microsoft Office PowerPoint</Application>
  <PresentationFormat>Breedbeeld</PresentationFormat>
  <Paragraphs>174</Paragraphs>
  <Slides>24</Slides>
  <Notes>23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24</vt:i4>
      </vt:variant>
    </vt:vector>
  </HeadingPairs>
  <TitlesOfParts>
    <vt:vector size="29" baseType="lpstr">
      <vt:lpstr>Arial</vt:lpstr>
      <vt:lpstr>Calibri</vt:lpstr>
      <vt:lpstr>Trebuchet MS</vt:lpstr>
      <vt:lpstr>Wingdings 3</vt:lpstr>
      <vt:lpstr>Facet</vt:lpstr>
      <vt:lpstr>Toolbox gezondheid  </vt:lpstr>
      <vt:lpstr>Terugblik op toolbox 1</vt:lpstr>
      <vt:lpstr>PowerPoint-presentatie</vt:lpstr>
      <vt:lpstr>Hoe kies je wat je eet en drinkt? </vt:lpstr>
      <vt:lpstr>Gezonde keuzes: Wat kies jij?</vt:lpstr>
      <vt:lpstr>Waar of niet waar?  </vt:lpstr>
      <vt:lpstr>Stelling:  </vt:lpstr>
      <vt:lpstr>Wit brood       Volkoren brood</vt:lpstr>
      <vt:lpstr>Stelling: Voor mijn werk heb ik veel suiker nodig  om genoeg energie te hebben. </vt:lpstr>
      <vt:lpstr>Waarom let ik op suiker?</vt:lpstr>
      <vt:lpstr>Cola            Spa Citroen</vt:lpstr>
      <vt:lpstr>Stelling:  Vetten zijn niet altijd ongezond,  er zijn ook gezonde vetten. </vt:lpstr>
      <vt:lpstr>Waarom let ik op vetten?</vt:lpstr>
      <vt:lpstr>Saucijzenbroodje        Avocado</vt:lpstr>
      <vt:lpstr>Stelling:  Afhaal eten of een kant-en-klaar maaltijd is  net zo gezond als zelf koken.</vt:lpstr>
      <vt:lpstr>Eten afhalen en  kant-en-klaar maaltijden</vt:lpstr>
      <vt:lpstr>Afhaal of van huis meenemen?</vt:lpstr>
      <vt:lpstr>PowerPoint-presentatie</vt:lpstr>
      <vt:lpstr>Etiketten lezen: Waar let ik op?</vt:lpstr>
      <vt:lpstr>Tips eten en drinken</vt:lpstr>
      <vt:lpstr>PowerPoint-presentatie</vt:lpstr>
      <vt:lpstr>Gezonde keuzes: Wat kies jij?</vt:lpstr>
      <vt:lpstr>         Handig!</vt:lpstr>
      <vt:lpstr>Jouw doel! </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 gezondheid</dc:title>
  <dc:creator>Melman, M. (Mark)</dc:creator>
  <cp:lastModifiedBy>Ilona van Harsselaar</cp:lastModifiedBy>
  <cp:revision>101</cp:revision>
  <dcterms:created xsi:type="dcterms:W3CDTF">2019-12-18T08:50:55Z</dcterms:created>
  <dcterms:modified xsi:type="dcterms:W3CDTF">2022-02-10T10:14:22Z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0x010100585BE87CB7A16147AE303A3E5397978A</vt:lpwstr>
  </property>
</Properties>
</file>